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8" r:id="rId2"/>
    <p:sldId id="257" r:id="rId3"/>
    <p:sldId id="286" r:id="rId4"/>
    <p:sldId id="271" r:id="rId5"/>
    <p:sldId id="258" r:id="rId6"/>
    <p:sldId id="290" r:id="rId7"/>
    <p:sldId id="275" r:id="rId8"/>
    <p:sldId id="263" r:id="rId9"/>
    <p:sldId id="291" r:id="rId10"/>
    <p:sldId id="276" r:id="rId11"/>
    <p:sldId id="293" r:id="rId12"/>
    <p:sldId id="294" r:id="rId13"/>
    <p:sldId id="295" r:id="rId14"/>
    <p:sldId id="292" r:id="rId15"/>
    <p:sldId id="289" r:id="rId16"/>
    <p:sldId id="259" r:id="rId17"/>
    <p:sldId id="296" r:id="rId18"/>
    <p:sldId id="274" r:id="rId19"/>
    <p:sldId id="280" r:id="rId20"/>
    <p:sldId id="261" r:id="rId21"/>
    <p:sldId id="270" r:id="rId22"/>
    <p:sldId id="281" r:id="rId23"/>
    <p:sldId id="287" r:id="rId24"/>
  </p:sldIdLst>
  <p:sldSz cx="12195175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83A"/>
    <a:srgbClr val="5D2885"/>
    <a:srgbClr val="FF6D67"/>
    <a:srgbClr val="AC3C04"/>
    <a:srgbClr val="F60C00"/>
    <a:srgbClr val="007635"/>
    <a:srgbClr val="F66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63" autoAdjust="0"/>
  </p:normalViewPr>
  <p:slideViewPr>
    <p:cSldViewPr showGuides="1">
      <p:cViewPr varScale="1">
        <p:scale>
          <a:sx n="67" d="100"/>
          <a:sy n="67" d="100"/>
        </p:scale>
        <p:origin x="72" y="294"/>
      </p:cViewPr>
      <p:guideLst>
        <p:guide orient="horz"/>
        <p:guide pos="3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35468D7D-9DB1-4357-BAB6-934A949CA78D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CB02B069-F16E-4650-AD13-7100762CECA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录入上述表的综合说明，录入上述表的综合描述说明</a:t>
            </a:r>
          </a:p>
        </p:txBody>
      </p:sp>
      <p:sp>
        <p:nvSpPr>
          <p:cNvPr id="4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83759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85801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2660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505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93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93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20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21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22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75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675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23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0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79199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pPr lvl="0" algn="r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630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 t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5975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554BF42-6DA8-40BA-991A-6F3CEF1710E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2020/3/4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188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C61E9A08-7EF5-4BC9-806B-C9482896A5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9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32.jpeg"/><Relationship Id="rId18" Type="http://schemas.openxmlformats.org/officeDocument/2006/relationships/image" Target="../media/image37.jp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notesSlide" Target="../notesSlides/notesSlide18.xml"/><Relationship Id="rId17" Type="http://schemas.openxmlformats.org/officeDocument/2006/relationships/image" Target="../media/image36.jpeg"/><Relationship Id="rId2" Type="http://schemas.openxmlformats.org/officeDocument/2006/relationships/tags" Target="../tags/tag11.xml"/><Relationship Id="rId16" Type="http://schemas.openxmlformats.org/officeDocument/2006/relationships/image" Target="../media/image35.jpe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15" Type="http://schemas.openxmlformats.org/officeDocument/2006/relationships/image" Target="../media/image34.jpe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2202076" y="2670226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0" name="椭圆 49"/>
          <p:cNvSpPr/>
          <p:nvPr/>
        </p:nvSpPr>
        <p:spPr>
          <a:xfrm>
            <a:off x="1516795" y="1624222"/>
            <a:ext cx="504825" cy="5064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椭圆 50"/>
          <p:cNvSpPr/>
          <p:nvPr/>
        </p:nvSpPr>
        <p:spPr>
          <a:xfrm>
            <a:off x="1391658" y="3716045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2" name="椭圆 51"/>
          <p:cNvSpPr/>
          <p:nvPr/>
        </p:nvSpPr>
        <p:spPr>
          <a:xfrm>
            <a:off x="2370348" y="3771859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3" name="椭圆 52"/>
          <p:cNvSpPr/>
          <p:nvPr/>
        </p:nvSpPr>
        <p:spPr>
          <a:xfrm>
            <a:off x="1958942" y="5077665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4" name="椭圆 53"/>
          <p:cNvSpPr/>
          <p:nvPr/>
        </p:nvSpPr>
        <p:spPr>
          <a:xfrm>
            <a:off x="1089619" y="4785964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5" name="椭圆 54"/>
          <p:cNvSpPr/>
          <p:nvPr/>
        </p:nvSpPr>
        <p:spPr>
          <a:xfrm>
            <a:off x="1247989" y="3181579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6" name="椭圆 55"/>
          <p:cNvSpPr/>
          <p:nvPr/>
        </p:nvSpPr>
        <p:spPr>
          <a:xfrm>
            <a:off x="165314" y="2992667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7" name="椭圆 56"/>
          <p:cNvSpPr/>
          <p:nvPr/>
        </p:nvSpPr>
        <p:spPr>
          <a:xfrm>
            <a:off x="350197" y="1970200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8" name="椭圆 57"/>
          <p:cNvSpPr/>
          <p:nvPr/>
        </p:nvSpPr>
        <p:spPr>
          <a:xfrm>
            <a:off x="3317952" y="4055811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9" name="椭圆 58"/>
          <p:cNvSpPr/>
          <p:nvPr/>
        </p:nvSpPr>
        <p:spPr>
          <a:xfrm>
            <a:off x="417547" y="4478133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60" name="组合 59"/>
          <p:cNvGrpSpPr/>
          <p:nvPr/>
        </p:nvGrpSpPr>
        <p:grpSpPr>
          <a:xfrm>
            <a:off x="8736727" y="548760"/>
            <a:ext cx="3481540" cy="720080"/>
            <a:chOff x="8418008" y="4529445"/>
            <a:chExt cx="3481540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任意多边形 60"/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509596" y="4625635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/>
              <a:r>
                <a:rPr lang="zh-CN" altLang="en-US" sz="2800" b="1" strike="noStrike" noProof="1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信息技术</a:t>
              </a:r>
              <a:endParaRPr lang="en-US" altLang="zh-CN" sz="2800" b="1" strike="noStrike" noProof="1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CC49E-5496-4974-8CEF-092158ABB34F}"/>
              </a:ext>
            </a:extLst>
          </p:cNvPr>
          <p:cNvGrpSpPr/>
          <p:nvPr/>
        </p:nvGrpSpPr>
        <p:grpSpPr>
          <a:xfrm>
            <a:off x="7574781" y="1596146"/>
            <a:ext cx="4643485" cy="864000"/>
            <a:chOff x="8418008" y="4529445"/>
            <a:chExt cx="3481540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3" name="任意多边形 60">
              <a:extLst>
                <a:ext uri="{FF2B5EF4-FFF2-40B4-BE49-F238E27FC236}">
                  <a16:creationId xmlns:a16="http://schemas.microsoft.com/office/drawing/2014/main" id="{4203DDEA-4E30-4A59-9542-C1A58BA42536}"/>
                </a:ext>
              </a:extLst>
            </p:cNvPr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solidFill>
              <a:srgbClr val="FF6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8D60A49-821F-44BC-A7EF-710B3B9FC185}"/>
                </a:ext>
              </a:extLst>
            </p:cNvPr>
            <p:cNvSpPr/>
            <p:nvPr/>
          </p:nvSpPr>
          <p:spPr>
            <a:xfrm>
              <a:off x="9569744" y="4602556"/>
              <a:ext cx="1869166" cy="5386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/>
              <a:r>
                <a:rPr lang="zh-CN" altLang="en-US" sz="3600" b="1" strike="noStrike" noProof="1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数据与计算</a:t>
              </a:r>
              <a:endParaRPr lang="en-US" altLang="zh-CN" sz="3600" b="1" strike="noStrike" noProof="1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4C89DC6-4CEF-4519-A5FC-95C93D5B38B4}"/>
              </a:ext>
            </a:extLst>
          </p:cNvPr>
          <p:cNvGrpSpPr/>
          <p:nvPr/>
        </p:nvGrpSpPr>
        <p:grpSpPr>
          <a:xfrm>
            <a:off x="4297437" y="4122758"/>
            <a:ext cx="7897738" cy="1152000"/>
            <a:chOff x="8418008" y="4529445"/>
            <a:chExt cx="3481540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6" name="任意多边形 60">
              <a:extLst>
                <a:ext uri="{FF2B5EF4-FFF2-40B4-BE49-F238E27FC236}">
                  <a16:creationId xmlns:a16="http://schemas.microsoft.com/office/drawing/2014/main" id="{DE233A2C-8C9A-4B43-BB9A-F00450D3808E}"/>
                </a:ext>
              </a:extLst>
            </p:cNvPr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6846C14-F8EC-424E-AF4F-1AF42C019437}"/>
                </a:ext>
              </a:extLst>
            </p:cNvPr>
            <p:cNvSpPr/>
            <p:nvPr/>
          </p:nvSpPr>
          <p:spPr>
            <a:xfrm>
              <a:off x="9528986" y="4645374"/>
              <a:ext cx="2142455" cy="480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fontAlgn="auto"/>
              <a:r>
                <a:rPr lang="zh-CN" altLang="en-US" sz="4400" b="1" strike="noStrike" noProof="1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大数据技术与应用</a:t>
              </a:r>
              <a:endParaRPr lang="en-US" altLang="zh-CN" sz="4400" b="1" strike="noStrike" noProof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A4FA203-E5DE-4648-B814-F47B40C55FEF}"/>
              </a:ext>
            </a:extLst>
          </p:cNvPr>
          <p:cNvGrpSpPr/>
          <p:nvPr/>
        </p:nvGrpSpPr>
        <p:grpSpPr>
          <a:xfrm>
            <a:off x="6241600" y="2787455"/>
            <a:ext cx="6029262" cy="960050"/>
            <a:chOff x="8418008" y="4529445"/>
            <a:chExt cx="3481540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9" name="任意多边形 60">
              <a:extLst>
                <a:ext uri="{FF2B5EF4-FFF2-40B4-BE49-F238E27FC236}">
                  <a16:creationId xmlns:a16="http://schemas.microsoft.com/office/drawing/2014/main" id="{F1574E2C-FD73-4025-AF91-5895FB48F5C2}"/>
                </a:ext>
              </a:extLst>
            </p:cNvPr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FB187EC-7AD9-4790-ABC6-FAD35B2C6E4D}"/>
                </a:ext>
              </a:extLst>
            </p:cNvPr>
            <p:cNvSpPr/>
            <p:nvPr/>
          </p:nvSpPr>
          <p:spPr>
            <a:xfrm>
              <a:off x="9287621" y="4619326"/>
              <a:ext cx="2226792" cy="484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/>
              <a:r>
                <a:rPr lang="zh-CN" altLang="en-US" sz="3600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认识数据与大数据</a:t>
              </a:r>
              <a:endParaRPr lang="en-US" altLang="zh-CN" sz="36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6D7B1C6-17EC-434E-92DB-3BB36CB28DB2}"/>
              </a:ext>
            </a:extLst>
          </p:cNvPr>
          <p:cNvSpPr/>
          <p:nvPr/>
        </p:nvSpPr>
        <p:spPr>
          <a:xfrm>
            <a:off x="9553875" y="5650011"/>
            <a:ext cx="2641300" cy="9360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指导教师：王素坤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/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主讲人：岳文静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4BDF418-6450-4D54-95F2-F60E3D78BB22}"/>
              </a:ext>
            </a:extLst>
          </p:cNvPr>
          <p:cNvSpPr/>
          <p:nvPr/>
        </p:nvSpPr>
        <p:spPr>
          <a:xfrm>
            <a:off x="3513018" y="733061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D7AADD0-9D8D-4B81-ABED-B84B95ED358D}"/>
              </a:ext>
            </a:extLst>
          </p:cNvPr>
          <p:cNvSpPr/>
          <p:nvPr/>
        </p:nvSpPr>
        <p:spPr>
          <a:xfrm>
            <a:off x="2702600" y="1778880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2A09474-4AA0-46A9-9E93-324F9C5DC757}"/>
              </a:ext>
            </a:extLst>
          </p:cNvPr>
          <p:cNvSpPr/>
          <p:nvPr/>
        </p:nvSpPr>
        <p:spPr>
          <a:xfrm>
            <a:off x="5066201" y="1015633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A48BC67-8299-464A-9090-D8D4C842F7EF}"/>
              </a:ext>
            </a:extLst>
          </p:cNvPr>
          <p:cNvSpPr/>
          <p:nvPr/>
        </p:nvSpPr>
        <p:spPr>
          <a:xfrm>
            <a:off x="4694396" y="2553783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0C95E15-5F06-4E1C-A5BB-B591A76075E6}"/>
              </a:ext>
            </a:extLst>
          </p:cNvPr>
          <p:cNvSpPr/>
          <p:nvPr/>
        </p:nvSpPr>
        <p:spPr>
          <a:xfrm>
            <a:off x="4038678" y="1845319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6CAD39A-BD0E-4D53-93B3-9DF1CAD01076}"/>
              </a:ext>
            </a:extLst>
          </p:cNvPr>
          <p:cNvSpPr/>
          <p:nvPr/>
        </p:nvSpPr>
        <p:spPr>
          <a:xfrm>
            <a:off x="2558931" y="1244414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AAD07639-A27F-4B68-9AC5-56F733F07CBA}"/>
              </a:ext>
            </a:extLst>
          </p:cNvPr>
          <p:cNvSpPr/>
          <p:nvPr/>
        </p:nvSpPr>
        <p:spPr>
          <a:xfrm>
            <a:off x="3395822" y="3087122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2710D2B4-D2BD-48AE-982B-09B0388290E9}"/>
              </a:ext>
            </a:extLst>
          </p:cNvPr>
          <p:cNvSpPr/>
          <p:nvPr/>
        </p:nvSpPr>
        <p:spPr>
          <a:xfrm>
            <a:off x="1432617" y="644950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1AAECF67-33B3-4688-8F4F-7532970C7D7C}"/>
              </a:ext>
            </a:extLst>
          </p:cNvPr>
          <p:cNvSpPr/>
          <p:nvPr/>
        </p:nvSpPr>
        <p:spPr>
          <a:xfrm>
            <a:off x="6139832" y="1719112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4A5B677-C5D5-42C8-9099-43605C4516FD}"/>
              </a:ext>
            </a:extLst>
          </p:cNvPr>
          <p:cNvSpPr/>
          <p:nvPr/>
        </p:nvSpPr>
        <p:spPr>
          <a:xfrm>
            <a:off x="4204568" y="3653842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" y="2516016"/>
            <a:ext cx="4429125" cy="2573680"/>
          </a:xfrm>
          <a:prstGeom prst="ellipse">
            <a:avLst/>
          </a:prstGeom>
          <a:noFill/>
          <a:ln w="9525">
            <a:noFill/>
          </a:ln>
        </p:spPr>
      </p:pic>
      <p:grpSp>
        <p:nvGrpSpPr>
          <p:cNvPr id="13" name="组合 12"/>
          <p:cNvGrpSpPr/>
          <p:nvPr/>
        </p:nvGrpSpPr>
        <p:grpSpPr>
          <a:xfrm>
            <a:off x="4316413" y="1670050"/>
            <a:ext cx="652462" cy="652463"/>
            <a:chOff x="4317111" y="1670673"/>
            <a:chExt cx="651614" cy="651614"/>
          </a:xfrm>
        </p:grpSpPr>
        <p:sp>
          <p:nvSpPr>
            <p:cNvPr id="14" name="椭圆 13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00B050"/>
            </a:solidFill>
            <a:ln w="28575" cap="flat">
              <a:solidFill>
                <a:srgbClr val="00B050"/>
              </a:soli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base">
                <a:defRPr/>
              </a:pPr>
              <a:endParaRPr lang="zh-CN" altLang="en-US" strike="noStrike" noProof="1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33963" y="3300413"/>
            <a:ext cx="650875" cy="652462"/>
            <a:chOff x="5033812" y="3301037"/>
            <a:chExt cx="651614" cy="651614"/>
          </a:xfrm>
        </p:grpSpPr>
        <p:sp>
          <p:nvSpPr>
            <p:cNvPr id="17" name="椭圆 16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FF6D67"/>
            </a:solidFill>
            <a:ln w="28575" cap="flat">
              <a:solidFill>
                <a:srgbClr val="FF6D67"/>
              </a:soli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base">
                <a:defRPr/>
              </a:pPr>
              <a:endParaRPr lang="zh-CN" altLang="en-US" strike="noStrike" noProof="1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56113" y="4994275"/>
            <a:ext cx="652462" cy="652463"/>
            <a:chOff x="4456262" y="4994920"/>
            <a:chExt cx="651614" cy="651614"/>
          </a:xfrm>
        </p:grpSpPr>
        <p:sp>
          <p:nvSpPr>
            <p:cNvPr id="20" name="椭圆 19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FA783A"/>
            </a:solidFill>
            <a:ln w="28575" cap="flat">
              <a:solidFill>
                <a:srgbClr val="FA783A"/>
              </a:soli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base">
                <a:defRPr/>
              </a:pPr>
              <a:endParaRPr lang="zh-CN" altLang="en-US" strike="noStrike" noProof="1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8144" name="MH_SubTitle_1"/>
          <p:cNvSpPr/>
          <p:nvPr>
            <p:custDataLst>
              <p:tags r:id="rId1"/>
            </p:custDataLst>
          </p:nvPr>
        </p:nvSpPr>
        <p:spPr>
          <a:xfrm flipH="1">
            <a:off x="5127625" y="1784040"/>
            <a:ext cx="996282" cy="420858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zh-CN" altLang="en-US" sz="2800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800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8147" name="MH_SubTitle_1"/>
          <p:cNvSpPr/>
          <p:nvPr>
            <p:custDataLst>
              <p:tags r:id="rId2"/>
            </p:custDataLst>
          </p:nvPr>
        </p:nvSpPr>
        <p:spPr>
          <a:xfrm flipH="1">
            <a:off x="5821363" y="3356994"/>
            <a:ext cx="996283" cy="420936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zh-CN" altLang="en-US" sz="2800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管理</a:t>
            </a:r>
            <a:endParaRPr lang="en-US" altLang="zh-CN" sz="2800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8150" name="MH_SubTitle_1"/>
          <p:cNvSpPr/>
          <p:nvPr>
            <p:custDataLst>
              <p:tags r:id="rId3"/>
            </p:custDataLst>
          </p:nvPr>
        </p:nvSpPr>
        <p:spPr>
          <a:xfrm flipH="1">
            <a:off x="5199062" y="5085138"/>
            <a:ext cx="996281" cy="420325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zh-CN" altLang="en-US" sz="2800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调用</a:t>
            </a:r>
            <a:endParaRPr lang="en-US" altLang="zh-CN" sz="2800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1026" name="Picture 2" descr="https://timgsa.baidu.com/timg?image&amp;quality=80&amp;size=b9999_10000&amp;sec=1583253171346&amp;di=e4b2af81f8bd56d6fa78b67764394b1c&amp;imgtype=0&amp;src=http%3A%2F%2Farticle.fd.zol-img.com.cn%2Ft_s501x2000%2Fg5%2FM00%2F04%2F0F%2FChMkJleoUceIAcdsAAFr2qmE2pkAAUQ6QBECoIAAWvy665.jpg">
            <a:extLst>
              <a:ext uri="{FF2B5EF4-FFF2-40B4-BE49-F238E27FC236}">
                <a16:creationId xmlns:a16="http://schemas.microsoft.com/office/drawing/2014/main" id="{D9933625-57ED-45F1-BFF7-215A5296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368735"/>
            <a:ext cx="4170596" cy="417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4" grpId="0"/>
      <p:bldP spid="48147" grpId="0"/>
      <p:bldP spid="481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D99C888-FB03-41FC-AB86-40A98920BA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9" b="67849"/>
          <a:stretch/>
        </p:blipFill>
        <p:spPr>
          <a:xfrm rot="3216155">
            <a:off x="10806211" y="1223865"/>
            <a:ext cx="1017829" cy="10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D55716A-D550-45DB-9E5B-40A7D4AB1512}"/>
              </a:ext>
            </a:extLst>
          </p:cNvPr>
          <p:cNvSpPr/>
          <p:nvPr/>
        </p:nvSpPr>
        <p:spPr>
          <a:xfrm>
            <a:off x="2647284" y="2591073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882F9F2-DB42-4585-931F-898943343636}"/>
              </a:ext>
            </a:extLst>
          </p:cNvPr>
          <p:cNvSpPr/>
          <p:nvPr/>
        </p:nvSpPr>
        <p:spPr>
          <a:xfrm>
            <a:off x="1758539" y="1286129"/>
            <a:ext cx="504825" cy="5064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36229FE-D446-4914-B979-B70DD5BD72B4}"/>
              </a:ext>
            </a:extLst>
          </p:cNvPr>
          <p:cNvSpPr/>
          <p:nvPr/>
        </p:nvSpPr>
        <p:spPr>
          <a:xfrm>
            <a:off x="1633402" y="3377952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47E997D-C6EB-4D44-8E73-67D927FF850F}"/>
              </a:ext>
            </a:extLst>
          </p:cNvPr>
          <p:cNvSpPr/>
          <p:nvPr/>
        </p:nvSpPr>
        <p:spPr>
          <a:xfrm>
            <a:off x="2976315" y="4255067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55EB09C-D29E-4852-87BB-C425D4B076AD}"/>
              </a:ext>
            </a:extLst>
          </p:cNvPr>
          <p:cNvSpPr/>
          <p:nvPr/>
        </p:nvSpPr>
        <p:spPr>
          <a:xfrm>
            <a:off x="2038745" y="4658350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BD13C2-439F-4264-BEDF-D234D6A1E158}"/>
              </a:ext>
            </a:extLst>
          </p:cNvPr>
          <p:cNvSpPr/>
          <p:nvPr/>
        </p:nvSpPr>
        <p:spPr>
          <a:xfrm>
            <a:off x="1331363" y="4447871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FD75453-B6C5-46C6-B514-C79842574D8A}"/>
              </a:ext>
            </a:extLst>
          </p:cNvPr>
          <p:cNvSpPr/>
          <p:nvPr/>
        </p:nvSpPr>
        <p:spPr>
          <a:xfrm>
            <a:off x="1489733" y="2843486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F7F7518-5998-4029-B54D-6323B6A56BE4}"/>
              </a:ext>
            </a:extLst>
          </p:cNvPr>
          <p:cNvSpPr/>
          <p:nvPr/>
        </p:nvSpPr>
        <p:spPr>
          <a:xfrm>
            <a:off x="407058" y="2654574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6094DF2-66AB-4F98-BFBB-26E52D3BF6D4}"/>
              </a:ext>
            </a:extLst>
          </p:cNvPr>
          <p:cNvSpPr/>
          <p:nvPr/>
        </p:nvSpPr>
        <p:spPr>
          <a:xfrm>
            <a:off x="591941" y="1632107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4DA4E8-3A69-4E85-A38B-F0788290C47C}"/>
              </a:ext>
            </a:extLst>
          </p:cNvPr>
          <p:cNvSpPr/>
          <p:nvPr/>
        </p:nvSpPr>
        <p:spPr>
          <a:xfrm>
            <a:off x="3559696" y="3717718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908DC1-F54D-48CA-9E8B-B12941CB5E42}"/>
              </a:ext>
            </a:extLst>
          </p:cNvPr>
          <p:cNvSpPr/>
          <p:nvPr/>
        </p:nvSpPr>
        <p:spPr>
          <a:xfrm>
            <a:off x="659291" y="4140040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CA0E44-6348-4B9C-B0D0-87E4CDD34FBE}"/>
              </a:ext>
            </a:extLst>
          </p:cNvPr>
          <p:cNvSpPr/>
          <p:nvPr/>
        </p:nvSpPr>
        <p:spPr>
          <a:xfrm>
            <a:off x="3754762" y="394968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873A05-1947-4F1E-A601-A19506FCBA57}"/>
              </a:ext>
            </a:extLst>
          </p:cNvPr>
          <p:cNvSpPr/>
          <p:nvPr/>
        </p:nvSpPr>
        <p:spPr>
          <a:xfrm>
            <a:off x="3631664" y="1204430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6555566-8E9A-411C-AD45-59A9591A997D}"/>
              </a:ext>
            </a:extLst>
          </p:cNvPr>
          <p:cNvSpPr/>
          <p:nvPr/>
        </p:nvSpPr>
        <p:spPr>
          <a:xfrm>
            <a:off x="5307945" y="677540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19D3851-5136-4AC4-915F-9AB7748D5AC4}"/>
              </a:ext>
            </a:extLst>
          </p:cNvPr>
          <p:cNvSpPr/>
          <p:nvPr/>
        </p:nvSpPr>
        <p:spPr>
          <a:xfrm>
            <a:off x="6278800" y="2079934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BDDB01-E44C-4D61-A2AC-017BBB57E699}"/>
              </a:ext>
            </a:extLst>
          </p:cNvPr>
          <p:cNvSpPr/>
          <p:nvPr/>
        </p:nvSpPr>
        <p:spPr>
          <a:xfrm>
            <a:off x="4872972" y="1826644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7BFD95D-0E8B-4455-ACFA-4A376FA651B5}"/>
              </a:ext>
            </a:extLst>
          </p:cNvPr>
          <p:cNvSpPr/>
          <p:nvPr/>
        </p:nvSpPr>
        <p:spPr>
          <a:xfrm>
            <a:off x="2800675" y="906321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88EFD05-9C3F-473E-943E-8F3FC6A28753}"/>
              </a:ext>
            </a:extLst>
          </p:cNvPr>
          <p:cNvSpPr/>
          <p:nvPr/>
        </p:nvSpPr>
        <p:spPr>
          <a:xfrm>
            <a:off x="3637566" y="2749029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F17EAB3-E7C0-4684-B15F-063A3CBB2B3E}"/>
              </a:ext>
            </a:extLst>
          </p:cNvPr>
          <p:cNvSpPr/>
          <p:nvPr/>
        </p:nvSpPr>
        <p:spPr>
          <a:xfrm>
            <a:off x="1674361" y="306857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8FAC25B-8A9A-4D48-9D9D-FCAC408659CC}"/>
              </a:ext>
            </a:extLst>
          </p:cNvPr>
          <p:cNvSpPr/>
          <p:nvPr/>
        </p:nvSpPr>
        <p:spPr>
          <a:xfrm>
            <a:off x="6381576" y="1381019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7F63F0D-E62D-42E3-913B-71AC3CFF7C66}"/>
              </a:ext>
            </a:extLst>
          </p:cNvPr>
          <p:cNvSpPr/>
          <p:nvPr/>
        </p:nvSpPr>
        <p:spPr>
          <a:xfrm>
            <a:off x="4594583" y="3905530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59AC00D-E950-4C4B-9774-02E18668BDEA}"/>
              </a:ext>
            </a:extLst>
          </p:cNvPr>
          <p:cNvSpPr/>
          <p:nvPr/>
        </p:nvSpPr>
        <p:spPr>
          <a:xfrm>
            <a:off x="5305521" y="4221066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3A5BFC5-E46F-495A-9408-9A81C016FFDF}"/>
              </a:ext>
            </a:extLst>
          </p:cNvPr>
          <p:cNvSpPr/>
          <p:nvPr/>
        </p:nvSpPr>
        <p:spPr>
          <a:xfrm>
            <a:off x="9743050" y="455619"/>
            <a:ext cx="504825" cy="5064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208F856-D199-40D9-8DAD-B4F19FB37BA0}"/>
              </a:ext>
            </a:extLst>
          </p:cNvPr>
          <p:cNvSpPr/>
          <p:nvPr/>
        </p:nvSpPr>
        <p:spPr>
          <a:xfrm>
            <a:off x="4753579" y="2882711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4B12C16-FCD4-4E04-BA4B-37CED6E507CB}"/>
              </a:ext>
            </a:extLst>
          </p:cNvPr>
          <p:cNvSpPr/>
          <p:nvPr/>
        </p:nvSpPr>
        <p:spPr>
          <a:xfrm>
            <a:off x="8285086" y="3835735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65C6B05-2B76-4863-BE4D-DF9148A7ADDD}"/>
              </a:ext>
            </a:extLst>
          </p:cNvPr>
          <p:cNvSpPr/>
          <p:nvPr/>
        </p:nvSpPr>
        <p:spPr>
          <a:xfrm>
            <a:off x="8935630" y="4612653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94DFC0A-5908-43F2-B00C-96B3B42010C6}"/>
              </a:ext>
            </a:extLst>
          </p:cNvPr>
          <p:cNvSpPr/>
          <p:nvPr/>
        </p:nvSpPr>
        <p:spPr>
          <a:xfrm>
            <a:off x="7347355" y="3999193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CBE77BD-92C8-4900-97E1-10E9C081B922}"/>
              </a:ext>
            </a:extLst>
          </p:cNvPr>
          <p:cNvSpPr/>
          <p:nvPr/>
        </p:nvSpPr>
        <p:spPr>
          <a:xfrm>
            <a:off x="7162727" y="3245455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045EDC9-BB0D-4F71-B5DA-88304535ACBB}"/>
              </a:ext>
            </a:extLst>
          </p:cNvPr>
          <p:cNvSpPr/>
          <p:nvPr/>
        </p:nvSpPr>
        <p:spPr>
          <a:xfrm>
            <a:off x="6080052" y="3056543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2EDC3A4-71D0-4FF1-AAE9-137678632EE2}"/>
              </a:ext>
            </a:extLst>
          </p:cNvPr>
          <p:cNvSpPr/>
          <p:nvPr/>
        </p:nvSpPr>
        <p:spPr>
          <a:xfrm>
            <a:off x="8158879" y="2680253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96C275D-DE7F-480B-8A92-EFD1B33918FA}"/>
              </a:ext>
            </a:extLst>
          </p:cNvPr>
          <p:cNvSpPr/>
          <p:nvPr/>
        </p:nvSpPr>
        <p:spPr>
          <a:xfrm>
            <a:off x="11373448" y="5007940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F714D7E-4533-495D-9A4B-4DE8EAA53545}"/>
              </a:ext>
            </a:extLst>
          </p:cNvPr>
          <p:cNvSpPr/>
          <p:nvPr/>
        </p:nvSpPr>
        <p:spPr>
          <a:xfrm>
            <a:off x="6332285" y="4542009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3796DEB-44AF-4039-84B7-23857B20F3E9}"/>
              </a:ext>
            </a:extLst>
          </p:cNvPr>
          <p:cNvSpPr/>
          <p:nvPr/>
        </p:nvSpPr>
        <p:spPr>
          <a:xfrm>
            <a:off x="9490638" y="2035401"/>
            <a:ext cx="504825" cy="5048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B3984CA-8B2D-42F1-B5C9-EB6E422518E2}"/>
              </a:ext>
            </a:extLst>
          </p:cNvPr>
          <p:cNvSpPr/>
          <p:nvPr/>
        </p:nvSpPr>
        <p:spPr>
          <a:xfrm>
            <a:off x="7431531" y="1767204"/>
            <a:ext cx="504825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5826552-1183-4978-BC38-E4B101E582A7}"/>
              </a:ext>
            </a:extLst>
          </p:cNvPr>
          <p:cNvSpPr/>
          <p:nvPr/>
        </p:nvSpPr>
        <p:spPr>
          <a:xfrm>
            <a:off x="10980939" y="1079509"/>
            <a:ext cx="506413" cy="5064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CB9CAA1-2535-43B0-8E1B-F8CB0279EF6E}"/>
              </a:ext>
            </a:extLst>
          </p:cNvPr>
          <p:cNvSpPr/>
          <p:nvPr/>
        </p:nvSpPr>
        <p:spPr>
          <a:xfrm>
            <a:off x="10609134" y="2617659"/>
            <a:ext cx="647700" cy="647700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DB17365-4C2F-4491-AAE3-DB537E77854A}"/>
              </a:ext>
            </a:extLst>
          </p:cNvPr>
          <p:cNvSpPr/>
          <p:nvPr/>
        </p:nvSpPr>
        <p:spPr>
          <a:xfrm>
            <a:off x="10105678" y="3754559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207C6E1-C467-4C68-945D-566D6EB495F5}"/>
              </a:ext>
            </a:extLst>
          </p:cNvPr>
          <p:cNvSpPr/>
          <p:nvPr/>
        </p:nvSpPr>
        <p:spPr>
          <a:xfrm>
            <a:off x="8473669" y="1308290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33D735F-6240-4B44-8894-DF23A9C06715}"/>
              </a:ext>
            </a:extLst>
          </p:cNvPr>
          <p:cNvSpPr/>
          <p:nvPr/>
        </p:nvSpPr>
        <p:spPr>
          <a:xfrm>
            <a:off x="9310560" y="3150998"/>
            <a:ext cx="254000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54FB6CB-FF19-4654-9D0C-6AFB97D2DB4B}"/>
              </a:ext>
            </a:extLst>
          </p:cNvPr>
          <p:cNvSpPr/>
          <p:nvPr/>
        </p:nvSpPr>
        <p:spPr>
          <a:xfrm>
            <a:off x="7347355" y="708826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95FB02F-6C57-48B1-A3EE-91EFC97C8584}"/>
              </a:ext>
            </a:extLst>
          </p:cNvPr>
          <p:cNvSpPr/>
          <p:nvPr/>
        </p:nvSpPr>
        <p:spPr>
          <a:xfrm>
            <a:off x="11812826" y="2121081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21915AB-1836-4D15-B73E-713276EA4145}"/>
              </a:ext>
            </a:extLst>
          </p:cNvPr>
          <p:cNvSpPr/>
          <p:nvPr/>
        </p:nvSpPr>
        <p:spPr>
          <a:xfrm>
            <a:off x="11358533" y="4087328"/>
            <a:ext cx="185738" cy="187325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993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E000FB-E156-4889-9EEB-2DCFC2E6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8676" y="1715075"/>
            <a:ext cx="6817821" cy="342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D871A8-5C0D-4AF7-8D53-127A2CCF4FB1}"/>
              </a:ext>
            </a:extLst>
          </p:cNvPr>
          <p:cNvSpPr txBox="1"/>
          <p:nvPr/>
        </p:nvSpPr>
        <p:spPr>
          <a:xfrm>
            <a:off x="4225431" y="501863"/>
            <a:ext cx="374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精准扶贫大数据云平台</a:t>
            </a:r>
            <a:endParaRPr lang="zh-CN" altLang="en-US" sz="28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4152F1-9C31-4ACD-8047-42DEFF68B33D}"/>
              </a:ext>
            </a:extLst>
          </p:cNvPr>
          <p:cNvGrpSpPr/>
          <p:nvPr/>
        </p:nvGrpSpPr>
        <p:grpSpPr>
          <a:xfrm>
            <a:off x="913155" y="2420915"/>
            <a:ext cx="4281836" cy="648054"/>
            <a:chOff x="1852445" y="1926278"/>
            <a:chExt cx="3985755" cy="1227635"/>
          </a:xfrm>
        </p:grpSpPr>
        <p:sp>
          <p:nvSpPr>
            <p:cNvPr id="5" name="任意多边形 37">
              <a:extLst>
                <a:ext uri="{FF2B5EF4-FFF2-40B4-BE49-F238E27FC236}">
                  <a16:creationId xmlns:a16="http://schemas.microsoft.com/office/drawing/2014/main" id="{DB492BE4-665E-4367-84F1-95CF03DD2F38}"/>
                </a:ext>
              </a:extLst>
            </p:cNvPr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55F6E2F-4CD9-41B1-8721-8E69411ECE08}"/>
                </a:ext>
              </a:extLst>
            </p:cNvPr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7" name="文本框 44">
            <a:extLst>
              <a:ext uri="{FF2B5EF4-FFF2-40B4-BE49-F238E27FC236}">
                <a16:creationId xmlns:a16="http://schemas.microsoft.com/office/drawing/2014/main" id="{ACB8D055-2ABE-41BD-99DF-9520EC5D3160}"/>
              </a:ext>
            </a:extLst>
          </p:cNvPr>
          <p:cNvSpPr txBox="1"/>
          <p:nvPr/>
        </p:nvSpPr>
        <p:spPr>
          <a:xfrm>
            <a:off x="912066" y="1990529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贫困类别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10EA83-F23E-46BB-AE04-1DF13BC917EB}"/>
              </a:ext>
            </a:extLst>
          </p:cNvPr>
          <p:cNvGrpSpPr/>
          <p:nvPr/>
        </p:nvGrpSpPr>
        <p:grpSpPr>
          <a:xfrm>
            <a:off x="841149" y="4113058"/>
            <a:ext cx="3240270" cy="648054"/>
            <a:chOff x="1852445" y="1926278"/>
            <a:chExt cx="3985755" cy="1227635"/>
          </a:xfrm>
        </p:grpSpPr>
        <p:sp>
          <p:nvSpPr>
            <p:cNvPr id="9" name="任意多边形 37">
              <a:extLst>
                <a:ext uri="{FF2B5EF4-FFF2-40B4-BE49-F238E27FC236}">
                  <a16:creationId xmlns:a16="http://schemas.microsoft.com/office/drawing/2014/main" id="{D2B9CB7E-9172-45EF-89AF-8393640A468D}"/>
                </a:ext>
              </a:extLst>
            </p:cNvPr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652EB7F-3D43-45B1-8D6E-BFDF33B32A00}"/>
                </a:ext>
              </a:extLst>
            </p:cNvPr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1" name="文本框 44">
            <a:extLst>
              <a:ext uri="{FF2B5EF4-FFF2-40B4-BE49-F238E27FC236}">
                <a16:creationId xmlns:a16="http://schemas.microsoft.com/office/drawing/2014/main" id="{7D4559D5-D3E9-4215-ADC4-E65A3507E45F}"/>
              </a:ext>
            </a:extLst>
          </p:cNvPr>
          <p:cNvSpPr txBox="1"/>
          <p:nvPr/>
        </p:nvSpPr>
        <p:spPr>
          <a:xfrm>
            <a:off x="841149" y="3743726"/>
            <a:ext cx="162419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贫困等级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CD7AF7-CA01-4E88-BF45-D65F67D07A15}"/>
              </a:ext>
            </a:extLst>
          </p:cNvPr>
          <p:cNvGrpSpPr/>
          <p:nvPr/>
        </p:nvGrpSpPr>
        <p:grpSpPr>
          <a:xfrm>
            <a:off x="8833815" y="2761522"/>
            <a:ext cx="2520209" cy="425296"/>
            <a:chOff x="6243920" y="1105827"/>
            <a:chExt cx="4246280" cy="1269047"/>
          </a:xfrm>
        </p:grpSpPr>
        <p:sp>
          <p:nvSpPr>
            <p:cNvPr id="13" name="任意多边形 46">
              <a:extLst>
                <a:ext uri="{FF2B5EF4-FFF2-40B4-BE49-F238E27FC236}">
                  <a16:creationId xmlns:a16="http://schemas.microsoft.com/office/drawing/2014/main" id="{A4FF0B8B-4CE1-49BF-AC7E-3D63EAEC7FA9}"/>
                </a:ext>
              </a:extLst>
            </p:cNvPr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C23819D-3AAD-4F5C-8451-129DF7BA3B38}"/>
                </a:ext>
              </a:extLst>
            </p:cNvPr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5" name="文本框 44">
            <a:extLst>
              <a:ext uri="{FF2B5EF4-FFF2-40B4-BE49-F238E27FC236}">
                <a16:creationId xmlns:a16="http://schemas.microsoft.com/office/drawing/2014/main" id="{19D8981C-0913-4FC5-A556-E2C7313167EE}"/>
              </a:ext>
            </a:extLst>
          </p:cNvPr>
          <p:cNvSpPr txBox="1"/>
          <p:nvPr/>
        </p:nvSpPr>
        <p:spPr>
          <a:xfrm>
            <a:off x="10106555" y="2800636"/>
            <a:ext cx="123297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贫困原因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E503F9-EE11-40B7-A602-A7556834D436}"/>
              </a:ext>
            </a:extLst>
          </p:cNvPr>
          <p:cNvGrpSpPr/>
          <p:nvPr/>
        </p:nvGrpSpPr>
        <p:grpSpPr>
          <a:xfrm>
            <a:off x="8907592" y="4215606"/>
            <a:ext cx="2494936" cy="499651"/>
            <a:chOff x="6243920" y="1105827"/>
            <a:chExt cx="4246280" cy="1269047"/>
          </a:xfrm>
        </p:grpSpPr>
        <p:sp>
          <p:nvSpPr>
            <p:cNvPr id="17" name="任意多边形 46">
              <a:extLst>
                <a:ext uri="{FF2B5EF4-FFF2-40B4-BE49-F238E27FC236}">
                  <a16:creationId xmlns:a16="http://schemas.microsoft.com/office/drawing/2014/main" id="{17F84F26-15CD-4C7E-8845-489B3A815752}"/>
                </a:ext>
              </a:extLst>
            </p:cNvPr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F3D4AD3-E95C-40BE-BE68-1264B814801E}"/>
                </a:ext>
              </a:extLst>
            </p:cNvPr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9" name="文本框 44">
            <a:extLst>
              <a:ext uri="{FF2B5EF4-FFF2-40B4-BE49-F238E27FC236}">
                <a16:creationId xmlns:a16="http://schemas.microsoft.com/office/drawing/2014/main" id="{E0A65180-B322-4C12-8860-D1A680882259}"/>
              </a:ext>
            </a:extLst>
          </p:cNvPr>
          <p:cNvSpPr txBox="1"/>
          <p:nvPr/>
        </p:nvSpPr>
        <p:spPr>
          <a:xfrm>
            <a:off x="10072520" y="4354262"/>
            <a:ext cx="1217003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收入情况</a:t>
            </a:r>
          </a:p>
        </p:txBody>
      </p:sp>
    </p:spTree>
    <p:extLst>
      <p:ext uri="{BB962C8B-B14F-4D97-AF65-F5344CB8AC3E}">
        <p14:creationId xmlns:p14="http://schemas.microsoft.com/office/powerpoint/2010/main" val="12359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5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5C659CD-9A29-4145-866F-284E183DA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8" r="47424" b="-1"/>
          <a:stretch/>
        </p:blipFill>
        <p:spPr>
          <a:xfrm rot="18488882" flipH="1">
            <a:off x="10678569" y="4024373"/>
            <a:ext cx="1152096" cy="11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B34C2B5-7F8D-4ECB-B1D0-96A6CDB3C4C3}"/>
              </a:ext>
            </a:extLst>
          </p:cNvPr>
          <p:cNvSpPr txBox="1"/>
          <p:nvPr/>
        </p:nvSpPr>
        <p:spPr>
          <a:xfrm>
            <a:off x="4009413" y="523800"/>
            <a:ext cx="417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792DE6-AEEF-45DF-A72D-506268CC4CE4}"/>
              </a:ext>
            </a:extLst>
          </p:cNvPr>
          <p:cNvSpPr txBox="1"/>
          <p:nvPr/>
        </p:nvSpPr>
        <p:spPr>
          <a:xfrm>
            <a:off x="4189428" y="1678296"/>
            <a:ext cx="381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分析与挖掘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技术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1589DF-96CD-441D-B292-183272A4AAD8}"/>
              </a:ext>
            </a:extLst>
          </p:cNvPr>
          <p:cNvSpPr txBox="1"/>
          <p:nvPr/>
        </p:nvSpPr>
        <p:spPr>
          <a:xfrm>
            <a:off x="4441449" y="2832792"/>
            <a:ext cx="1008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直观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983D3F-4782-4870-8E37-43A003D1220F}"/>
              </a:ext>
            </a:extLst>
          </p:cNvPr>
          <p:cNvSpPr txBox="1"/>
          <p:nvPr/>
        </p:nvSpPr>
        <p:spPr>
          <a:xfrm>
            <a:off x="6745641" y="2832792"/>
            <a:ext cx="1008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形象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grpSp>
        <p:nvGrpSpPr>
          <p:cNvPr id="12" name="b1d9608f-ee0e-438d-84eb-f9de102366d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988085-C714-4136-8408-44975C651A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59129" y="3561083"/>
            <a:ext cx="2386760" cy="1926790"/>
            <a:chOff x="3262312" y="1141412"/>
            <a:chExt cx="5667376" cy="4575176"/>
          </a:xfrm>
        </p:grpSpPr>
        <p:sp>
          <p:nvSpPr>
            <p:cNvPr id="13" name="îṩlíḓê">
              <a:extLst>
                <a:ext uri="{FF2B5EF4-FFF2-40B4-BE49-F238E27FC236}">
                  <a16:creationId xmlns:a16="http://schemas.microsoft.com/office/drawing/2014/main" id="{7731F86C-B76C-4264-9D95-9B8B72575081}"/>
                </a:ext>
              </a:extLst>
            </p:cNvPr>
            <p:cNvSpPr/>
            <p:nvPr/>
          </p:nvSpPr>
          <p:spPr bwMode="auto">
            <a:xfrm>
              <a:off x="5006975" y="1489075"/>
              <a:ext cx="1289050" cy="1676400"/>
            </a:xfrm>
            <a:custGeom>
              <a:avLst/>
              <a:gdLst>
                <a:gd name="T0" fmla="*/ 377 w 403"/>
                <a:gd name="T1" fmla="*/ 454 h 525"/>
                <a:gd name="T2" fmla="*/ 372 w 403"/>
                <a:gd name="T3" fmla="*/ 441 h 525"/>
                <a:gd name="T4" fmla="*/ 262 w 403"/>
                <a:gd name="T5" fmla="*/ 142 h 525"/>
                <a:gd name="T6" fmla="*/ 253 w 403"/>
                <a:gd name="T7" fmla="*/ 118 h 525"/>
                <a:gd name="T8" fmla="*/ 253 w 403"/>
                <a:gd name="T9" fmla="*/ 118 h 525"/>
                <a:gd name="T10" fmla="*/ 241 w 403"/>
                <a:gd name="T11" fmla="*/ 85 h 525"/>
                <a:gd name="T12" fmla="*/ 212 w 403"/>
                <a:gd name="T13" fmla="*/ 7 h 525"/>
                <a:gd name="T14" fmla="*/ 201 w 403"/>
                <a:gd name="T15" fmla="*/ 0 h 525"/>
                <a:gd name="T16" fmla="*/ 201 w 403"/>
                <a:gd name="T17" fmla="*/ 0 h 525"/>
                <a:gd name="T18" fmla="*/ 190 w 403"/>
                <a:gd name="T19" fmla="*/ 7 h 525"/>
                <a:gd name="T20" fmla="*/ 162 w 403"/>
                <a:gd name="T21" fmla="*/ 85 h 525"/>
                <a:gd name="T22" fmla="*/ 150 w 403"/>
                <a:gd name="T23" fmla="*/ 118 h 525"/>
                <a:gd name="T24" fmla="*/ 150 w 403"/>
                <a:gd name="T25" fmla="*/ 118 h 525"/>
                <a:gd name="T26" fmla="*/ 141 w 403"/>
                <a:gd name="T27" fmla="*/ 142 h 525"/>
                <a:gd name="T28" fmla="*/ 31 w 403"/>
                <a:gd name="T29" fmla="*/ 441 h 525"/>
                <a:gd name="T30" fmla="*/ 26 w 403"/>
                <a:gd name="T31" fmla="*/ 454 h 525"/>
                <a:gd name="T32" fmla="*/ 0 w 403"/>
                <a:gd name="T33" fmla="*/ 525 h 525"/>
                <a:gd name="T34" fmla="*/ 201 w 403"/>
                <a:gd name="T35" fmla="*/ 525 h 525"/>
                <a:gd name="T36" fmla="*/ 403 w 403"/>
                <a:gd name="T37" fmla="*/ 525 h 525"/>
                <a:gd name="T38" fmla="*/ 377 w 403"/>
                <a:gd name="T39" fmla="*/ 45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3" h="525">
                  <a:moveTo>
                    <a:pt x="377" y="454"/>
                  </a:moveTo>
                  <a:cubicBezTo>
                    <a:pt x="372" y="441"/>
                    <a:pt x="372" y="441"/>
                    <a:pt x="372" y="441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11" y="3"/>
                    <a:pt x="206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7" y="0"/>
                    <a:pt x="192" y="3"/>
                    <a:pt x="190" y="7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50" y="118"/>
                    <a:pt x="150" y="118"/>
                    <a:pt x="150" y="118"/>
                  </a:cubicBezTo>
                  <a:cubicBezTo>
                    <a:pt x="150" y="118"/>
                    <a:pt x="150" y="118"/>
                    <a:pt x="150" y="118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31" y="441"/>
                    <a:pt x="31" y="441"/>
                    <a:pt x="31" y="441"/>
                  </a:cubicBezTo>
                  <a:cubicBezTo>
                    <a:pt x="26" y="454"/>
                    <a:pt x="26" y="454"/>
                    <a:pt x="26" y="454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201" y="525"/>
                    <a:pt x="201" y="525"/>
                    <a:pt x="201" y="525"/>
                  </a:cubicBezTo>
                  <a:cubicBezTo>
                    <a:pt x="403" y="525"/>
                    <a:pt x="403" y="525"/>
                    <a:pt x="403" y="525"/>
                  </a:cubicBezTo>
                  <a:lnTo>
                    <a:pt x="377" y="45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ŝḷïdè">
              <a:extLst>
                <a:ext uri="{FF2B5EF4-FFF2-40B4-BE49-F238E27FC236}">
                  <a16:creationId xmlns:a16="http://schemas.microsoft.com/office/drawing/2014/main" id="{7EAF5B7A-1400-4FF6-922B-1BE45E0572D5}"/>
                </a:ext>
              </a:extLst>
            </p:cNvPr>
            <p:cNvSpPr/>
            <p:nvPr/>
          </p:nvSpPr>
          <p:spPr bwMode="auto">
            <a:xfrm>
              <a:off x="4113212" y="1592262"/>
              <a:ext cx="1243013" cy="1690688"/>
            </a:xfrm>
            <a:custGeom>
              <a:avLst/>
              <a:gdLst>
                <a:gd name="T0" fmla="*/ 364 w 389"/>
                <a:gd name="T1" fmla="*/ 459 h 530"/>
                <a:gd name="T2" fmla="*/ 359 w 389"/>
                <a:gd name="T3" fmla="*/ 445 h 530"/>
                <a:gd name="T4" fmla="*/ 253 w 389"/>
                <a:gd name="T5" fmla="*/ 143 h 530"/>
                <a:gd name="T6" fmla="*/ 245 w 389"/>
                <a:gd name="T7" fmla="*/ 119 h 530"/>
                <a:gd name="T8" fmla="*/ 245 w 389"/>
                <a:gd name="T9" fmla="*/ 119 h 530"/>
                <a:gd name="T10" fmla="*/ 233 w 389"/>
                <a:gd name="T11" fmla="*/ 86 h 530"/>
                <a:gd name="T12" fmla="*/ 205 w 389"/>
                <a:gd name="T13" fmla="*/ 7 h 530"/>
                <a:gd name="T14" fmla="*/ 195 w 389"/>
                <a:gd name="T15" fmla="*/ 0 h 530"/>
                <a:gd name="T16" fmla="*/ 195 w 389"/>
                <a:gd name="T17" fmla="*/ 0 h 530"/>
                <a:gd name="T18" fmla="*/ 184 w 389"/>
                <a:gd name="T19" fmla="*/ 7 h 530"/>
                <a:gd name="T20" fmla="*/ 156 w 389"/>
                <a:gd name="T21" fmla="*/ 86 h 530"/>
                <a:gd name="T22" fmla="*/ 145 w 389"/>
                <a:gd name="T23" fmla="*/ 119 h 530"/>
                <a:gd name="T24" fmla="*/ 145 w 389"/>
                <a:gd name="T25" fmla="*/ 119 h 530"/>
                <a:gd name="T26" fmla="*/ 136 w 389"/>
                <a:gd name="T27" fmla="*/ 143 h 530"/>
                <a:gd name="T28" fmla="*/ 30 w 389"/>
                <a:gd name="T29" fmla="*/ 445 h 530"/>
                <a:gd name="T30" fmla="*/ 26 w 389"/>
                <a:gd name="T31" fmla="*/ 459 h 530"/>
                <a:gd name="T32" fmla="*/ 0 w 389"/>
                <a:gd name="T33" fmla="*/ 530 h 530"/>
                <a:gd name="T34" fmla="*/ 195 w 389"/>
                <a:gd name="T35" fmla="*/ 530 h 530"/>
                <a:gd name="T36" fmla="*/ 389 w 389"/>
                <a:gd name="T37" fmla="*/ 530 h 530"/>
                <a:gd name="T38" fmla="*/ 364 w 389"/>
                <a:gd name="T39" fmla="*/ 459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9" h="530">
                  <a:moveTo>
                    <a:pt x="364" y="459"/>
                  </a:moveTo>
                  <a:cubicBezTo>
                    <a:pt x="359" y="445"/>
                    <a:pt x="359" y="445"/>
                    <a:pt x="359" y="445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33" y="86"/>
                    <a:pt x="233" y="86"/>
                    <a:pt x="233" y="86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4" y="2"/>
                    <a:pt x="199" y="0"/>
                    <a:pt x="1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0" y="0"/>
                    <a:pt x="186" y="2"/>
                    <a:pt x="184" y="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36" y="143"/>
                    <a:pt x="136" y="143"/>
                    <a:pt x="136" y="143"/>
                  </a:cubicBezTo>
                  <a:cubicBezTo>
                    <a:pt x="30" y="445"/>
                    <a:pt x="30" y="445"/>
                    <a:pt x="30" y="445"/>
                  </a:cubicBezTo>
                  <a:cubicBezTo>
                    <a:pt x="26" y="459"/>
                    <a:pt x="26" y="459"/>
                    <a:pt x="26" y="459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195" y="530"/>
                    <a:pt x="195" y="530"/>
                    <a:pt x="195" y="530"/>
                  </a:cubicBezTo>
                  <a:cubicBezTo>
                    <a:pt x="389" y="530"/>
                    <a:pt x="389" y="530"/>
                    <a:pt x="389" y="530"/>
                  </a:cubicBezTo>
                  <a:lnTo>
                    <a:pt x="364" y="45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ṩļïḑe">
              <a:extLst>
                <a:ext uri="{FF2B5EF4-FFF2-40B4-BE49-F238E27FC236}">
                  <a16:creationId xmlns:a16="http://schemas.microsoft.com/office/drawing/2014/main" id="{6736180F-9659-4125-8150-7F2A86CEB740}"/>
                </a:ext>
              </a:extLst>
            </p:cNvPr>
            <p:cNvSpPr/>
            <p:nvPr/>
          </p:nvSpPr>
          <p:spPr bwMode="auto">
            <a:xfrm>
              <a:off x="3524250" y="2063750"/>
              <a:ext cx="1009650" cy="1401763"/>
            </a:xfrm>
            <a:custGeom>
              <a:avLst/>
              <a:gdLst>
                <a:gd name="T0" fmla="*/ 296 w 316"/>
                <a:gd name="T1" fmla="*/ 380 h 439"/>
                <a:gd name="T2" fmla="*/ 292 w 316"/>
                <a:gd name="T3" fmla="*/ 369 h 439"/>
                <a:gd name="T4" fmla="*/ 206 w 316"/>
                <a:gd name="T5" fmla="*/ 119 h 439"/>
                <a:gd name="T6" fmla="*/ 199 w 316"/>
                <a:gd name="T7" fmla="*/ 99 h 439"/>
                <a:gd name="T8" fmla="*/ 199 w 316"/>
                <a:gd name="T9" fmla="*/ 99 h 439"/>
                <a:gd name="T10" fmla="*/ 189 w 316"/>
                <a:gd name="T11" fmla="*/ 71 h 439"/>
                <a:gd name="T12" fmla="*/ 167 w 316"/>
                <a:gd name="T13" fmla="*/ 6 h 439"/>
                <a:gd name="T14" fmla="*/ 158 w 316"/>
                <a:gd name="T15" fmla="*/ 0 h 439"/>
                <a:gd name="T16" fmla="*/ 158 w 316"/>
                <a:gd name="T17" fmla="*/ 0 h 439"/>
                <a:gd name="T18" fmla="*/ 149 w 316"/>
                <a:gd name="T19" fmla="*/ 6 h 439"/>
                <a:gd name="T20" fmla="*/ 127 w 316"/>
                <a:gd name="T21" fmla="*/ 71 h 439"/>
                <a:gd name="T22" fmla="*/ 117 w 316"/>
                <a:gd name="T23" fmla="*/ 99 h 439"/>
                <a:gd name="T24" fmla="*/ 117 w 316"/>
                <a:gd name="T25" fmla="*/ 99 h 439"/>
                <a:gd name="T26" fmla="*/ 110 w 316"/>
                <a:gd name="T27" fmla="*/ 119 h 439"/>
                <a:gd name="T28" fmla="*/ 24 w 316"/>
                <a:gd name="T29" fmla="*/ 369 h 439"/>
                <a:gd name="T30" fmla="*/ 20 w 316"/>
                <a:gd name="T31" fmla="*/ 380 h 439"/>
                <a:gd name="T32" fmla="*/ 0 w 316"/>
                <a:gd name="T33" fmla="*/ 439 h 439"/>
                <a:gd name="T34" fmla="*/ 158 w 316"/>
                <a:gd name="T35" fmla="*/ 439 h 439"/>
                <a:gd name="T36" fmla="*/ 316 w 316"/>
                <a:gd name="T37" fmla="*/ 439 h 439"/>
                <a:gd name="T38" fmla="*/ 296 w 316"/>
                <a:gd name="T39" fmla="*/ 38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6" h="439">
                  <a:moveTo>
                    <a:pt x="296" y="380"/>
                  </a:moveTo>
                  <a:cubicBezTo>
                    <a:pt x="292" y="369"/>
                    <a:pt x="292" y="369"/>
                    <a:pt x="292" y="369"/>
                  </a:cubicBezTo>
                  <a:cubicBezTo>
                    <a:pt x="206" y="119"/>
                    <a:pt x="206" y="119"/>
                    <a:pt x="206" y="119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2"/>
                    <a:pt x="162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4" y="0"/>
                    <a:pt x="151" y="2"/>
                    <a:pt x="149" y="6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24" y="369"/>
                    <a:pt x="24" y="369"/>
                    <a:pt x="24" y="369"/>
                  </a:cubicBezTo>
                  <a:cubicBezTo>
                    <a:pt x="20" y="380"/>
                    <a:pt x="20" y="380"/>
                    <a:pt x="20" y="3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58" y="439"/>
                    <a:pt x="158" y="439"/>
                    <a:pt x="158" y="439"/>
                  </a:cubicBezTo>
                  <a:cubicBezTo>
                    <a:pt x="316" y="439"/>
                    <a:pt x="316" y="439"/>
                    <a:pt x="316" y="439"/>
                  </a:cubicBezTo>
                  <a:lnTo>
                    <a:pt x="296" y="3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ľîḋe">
              <a:extLst>
                <a:ext uri="{FF2B5EF4-FFF2-40B4-BE49-F238E27FC236}">
                  <a16:creationId xmlns:a16="http://schemas.microsoft.com/office/drawing/2014/main" id="{FCB48A21-F744-4911-BB86-DEF502C09B27}"/>
                </a:ext>
              </a:extLst>
            </p:cNvPr>
            <p:cNvSpPr/>
            <p:nvPr/>
          </p:nvSpPr>
          <p:spPr bwMode="auto">
            <a:xfrm>
              <a:off x="6634162" y="1990725"/>
              <a:ext cx="1014413" cy="1401763"/>
            </a:xfrm>
            <a:custGeom>
              <a:avLst/>
              <a:gdLst>
                <a:gd name="T0" fmla="*/ 296 w 317"/>
                <a:gd name="T1" fmla="*/ 380 h 439"/>
                <a:gd name="T2" fmla="*/ 292 w 317"/>
                <a:gd name="T3" fmla="*/ 369 h 439"/>
                <a:gd name="T4" fmla="*/ 206 w 317"/>
                <a:gd name="T5" fmla="*/ 119 h 439"/>
                <a:gd name="T6" fmla="*/ 199 w 317"/>
                <a:gd name="T7" fmla="*/ 99 h 439"/>
                <a:gd name="T8" fmla="*/ 199 w 317"/>
                <a:gd name="T9" fmla="*/ 99 h 439"/>
                <a:gd name="T10" fmla="*/ 189 w 317"/>
                <a:gd name="T11" fmla="*/ 72 h 439"/>
                <a:gd name="T12" fmla="*/ 167 w 317"/>
                <a:gd name="T13" fmla="*/ 6 h 439"/>
                <a:gd name="T14" fmla="*/ 158 w 317"/>
                <a:gd name="T15" fmla="*/ 0 h 439"/>
                <a:gd name="T16" fmla="*/ 158 w 317"/>
                <a:gd name="T17" fmla="*/ 0 h 439"/>
                <a:gd name="T18" fmla="*/ 150 w 317"/>
                <a:gd name="T19" fmla="*/ 6 h 439"/>
                <a:gd name="T20" fmla="*/ 127 w 317"/>
                <a:gd name="T21" fmla="*/ 72 h 439"/>
                <a:gd name="T22" fmla="*/ 118 w 317"/>
                <a:gd name="T23" fmla="*/ 99 h 439"/>
                <a:gd name="T24" fmla="*/ 118 w 317"/>
                <a:gd name="T25" fmla="*/ 99 h 439"/>
                <a:gd name="T26" fmla="*/ 111 w 317"/>
                <a:gd name="T27" fmla="*/ 119 h 439"/>
                <a:gd name="T28" fmla="*/ 24 w 317"/>
                <a:gd name="T29" fmla="*/ 369 h 439"/>
                <a:gd name="T30" fmla="*/ 20 w 317"/>
                <a:gd name="T31" fmla="*/ 380 h 439"/>
                <a:gd name="T32" fmla="*/ 0 w 317"/>
                <a:gd name="T33" fmla="*/ 439 h 439"/>
                <a:gd name="T34" fmla="*/ 158 w 317"/>
                <a:gd name="T35" fmla="*/ 439 h 439"/>
                <a:gd name="T36" fmla="*/ 317 w 317"/>
                <a:gd name="T37" fmla="*/ 439 h 439"/>
                <a:gd name="T38" fmla="*/ 296 w 317"/>
                <a:gd name="T39" fmla="*/ 38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7" h="439">
                  <a:moveTo>
                    <a:pt x="296" y="380"/>
                  </a:moveTo>
                  <a:cubicBezTo>
                    <a:pt x="292" y="369"/>
                    <a:pt x="292" y="369"/>
                    <a:pt x="292" y="369"/>
                  </a:cubicBezTo>
                  <a:cubicBezTo>
                    <a:pt x="206" y="119"/>
                    <a:pt x="206" y="119"/>
                    <a:pt x="206" y="119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2"/>
                    <a:pt x="162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5" y="0"/>
                    <a:pt x="151" y="2"/>
                    <a:pt x="150" y="6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24" y="369"/>
                    <a:pt x="24" y="369"/>
                    <a:pt x="24" y="369"/>
                  </a:cubicBezTo>
                  <a:cubicBezTo>
                    <a:pt x="20" y="380"/>
                    <a:pt x="20" y="380"/>
                    <a:pt x="20" y="38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158" y="439"/>
                    <a:pt x="158" y="439"/>
                    <a:pt x="158" y="439"/>
                  </a:cubicBezTo>
                  <a:cubicBezTo>
                    <a:pt x="317" y="439"/>
                    <a:pt x="317" y="439"/>
                    <a:pt x="317" y="439"/>
                  </a:cubicBezTo>
                  <a:lnTo>
                    <a:pt x="296" y="3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ľïḍé">
              <a:extLst>
                <a:ext uri="{FF2B5EF4-FFF2-40B4-BE49-F238E27FC236}">
                  <a16:creationId xmlns:a16="http://schemas.microsoft.com/office/drawing/2014/main" id="{8B5207C0-1BEF-45E4-BA24-E470894F07A3}"/>
                </a:ext>
              </a:extLst>
            </p:cNvPr>
            <p:cNvSpPr/>
            <p:nvPr/>
          </p:nvSpPr>
          <p:spPr bwMode="auto">
            <a:xfrm>
              <a:off x="6656387" y="1371600"/>
              <a:ext cx="314325" cy="312738"/>
            </a:xfrm>
            <a:prstGeom prst="ellipse">
              <a:avLst/>
            </a:prstGeom>
            <a:solidFill>
              <a:srgbClr val="FFA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ŝļide">
              <a:extLst>
                <a:ext uri="{FF2B5EF4-FFF2-40B4-BE49-F238E27FC236}">
                  <a16:creationId xmlns:a16="http://schemas.microsoft.com/office/drawing/2014/main" id="{6BD9C242-6635-47FA-937D-73650257C0C2}"/>
                </a:ext>
              </a:extLst>
            </p:cNvPr>
            <p:cNvSpPr/>
            <p:nvPr/>
          </p:nvSpPr>
          <p:spPr bwMode="auto">
            <a:xfrm>
              <a:off x="4486275" y="1997075"/>
              <a:ext cx="623888" cy="1200150"/>
            </a:xfrm>
            <a:custGeom>
              <a:avLst/>
              <a:gdLst>
                <a:gd name="T0" fmla="*/ 182 w 195"/>
                <a:gd name="T1" fmla="*/ 325 h 376"/>
                <a:gd name="T2" fmla="*/ 180 w 195"/>
                <a:gd name="T3" fmla="*/ 316 h 376"/>
                <a:gd name="T4" fmla="*/ 127 w 195"/>
                <a:gd name="T5" fmla="*/ 102 h 376"/>
                <a:gd name="T6" fmla="*/ 122 w 195"/>
                <a:gd name="T7" fmla="*/ 85 h 376"/>
                <a:gd name="T8" fmla="*/ 122 w 195"/>
                <a:gd name="T9" fmla="*/ 85 h 376"/>
                <a:gd name="T10" fmla="*/ 116 w 195"/>
                <a:gd name="T11" fmla="*/ 61 h 376"/>
                <a:gd name="T12" fmla="*/ 103 w 195"/>
                <a:gd name="T13" fmla="*/ 5 h 376"/>
                <a:gd name="T14" fmla="*/ 97 w 195"/>
                <a:gd name="T15" fmla="*/ 0 h 376"/>
                <a:gd name="T16" fmla="*/ 97 w 195"/>
                <a:gd name="T17" fmla="*/ 0 h 376"/>
                <a:gd name="T18" fmla="*/ 92 w 195"/>
                <a:gd name="T19" fmla="*/ 5 h 376"/>
                <a:gd name="T20" fmla="*/ 78 w 195"/>
                <a:gd name="T21" fmla="*/ 61 h 376"/>
                <a:gd name="T22" fmla="*/ 72 w 195"/>
                <a:gd name="T23" fmla="*/ 85 h 376"/>
                <a:gd name="T24" fmla="*/ 72 w 195"/>
                <a:gd name="T25" fmla="*/ 85 h 376"/>
                <a:gd name="T26" fmla="*/ 68 w 195"/>
                <a:gd name="T27" fmla="*/ 102 h 376"/>
                <a:gd name="T28" fmla="*/ 15 w 195"/>
                <a:gd name="T29" fmla="*/ 316 h 376"/>
                <a:gd name="T30" fmla="*/ 12 w 195"/>
                <a:gd name="T31" fmla="*/ 325 h 376"/>
                <a:gd name="T32" fmla="*/ 0 w 195"/>
                <a:gd name="T33" fmla="*/ 376 h 376"/>
                <a:gd name="T34" fmla="*/ 97 w 195"/>
                <a:gd name="T35" fmla="*/ 376 h 376"/>
                <a:gd name="T36" fmla="*/ 195 w 195"/>
                <a:gd name="T37" fmla="*/ 376 h 376"/>
                <a:gd name="T38" fmla="*/ 182 w 195"/>
                <a:gd name="T39" fmla="*/ 32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376">
                  <a:moveTo>
                    <a:pt x="182" y="325"/>
                  </a:moveTo>
                  <a:cubicBezTo>
                    <a:pt x="180" y="316"/>
                    <a:pt x="180" y="316"/>
                    <a:pt x="180" y="316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2"/>
                    <a:pt x="99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3" y="2"/>
                    <a:pt x="92" y="5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15" y="316"/>
                    <a:pt x="15" y="316"/>
                    <a:pt x="15" y="316"/>
                  </a:cubicBezTo>
                  <a:cubicBezTo>
                    <a:pt x="12" y="325"/>
                    <a:pt x="12" y="325"/>
                    <a:pt x="12" y="325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97" y="376"/>
                    <a:pt x="97" y="376"/>
                    <a:pt x="97" y="376"/>
                  </a:cubicBezTo>
                  <a:cubicBezTo>
                    <a:pt x="195" y="376"/>
                    <a:pt x="195" y="376"/>
                    <a:pt x="195" y="376"/>
                  </a:cubicBezTo>
                  <a:lnTo>
                    <a:pt x="182" y="325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lîḋe">
              <a:extLst>
                <a:ext uri="{FF2B5EF4-FFF2-40B4-BE49-F238E27FC236}">
                  <a16:creationId xmlns:a16="http://schemas.microsoft.com/office/drawing/2014/main" id="{E47BA9A2-2648-468F-9D96-A87DEEA8F121}"/>
                </a:ext>
              </a:extLst>
            </p:cNvPr>
            <p:cNvSpPr/>
            <p:nvPr/>
          </p:nvSpPr>
          <p:spPr bwMode="auto">
            <a:xfrm>
              <a:off x="5183187" y="2233612"/>
              <a:ext cx="627063" cy="1196975"/>
            </a:xfrm>
            <a:custGeom>
              <a:avLst/>
              <a:gdLst>
                <a:gd name="T0" fmla="*/ 183 w 196"/>
                <a:gd name="T1" fmla="*/ 324 h 375"/>
                <a:gd name="T2" fmla="*/ 181 w 196"/>
                <a:gd name="T3" fmla="*/ 315 h 375"/>
                <a:gd name="T4" fmla="*/ 127 w 196"/>
                <a:gd name="T5" fmla="*/ 101 h 375"/>
                <a:gd name="T6" fmla="*/ 123 w 196"/>
                <a:gd name="T7" fmla="*/ 84 h 375"/>
                <a:gd name="T8" fmla="*/ 117 w 196"/>
                <a:gd name="T9" fmla="*/ 60 h 375"/>
                <a:gd name="T10" fmla="*/ 103 w 196"/>
                <a:gd name="T11" fmla="*/ 5 h 375"/>
                <a:gd name="T12" fmla="*/ 98 w 196"/>
                <a:gd name="T13" fmla="*/ 0 h 375"/>
                <a:gd name="T14" fmla="*/ 98 w 196"/>
                <a:gd name="T15" fmla="*/ 0 h 375"/>
                <a:gd name="T16" fmla="*/ 93 w 196"/>
                <a:gd name="T17" fmla="*/ 5 h 375"/>
                <a:gd name="T18" fmla="*/ 79 w 196"/>
                <a:gd name="T19" fmla="*/ 60 h 375"/>
                <a:gd name="T20" fmla="*/ 73 w 196"/>
                <a:gd name="T21" fmla="*/ 84 h 375"/>
                <a:gd name="T22" fmla="*/ 73 w 196"/>
                <a:gd name="T23" fmla="*/ 84 h 375"/>
                <a:gd name="T24" fmla="*/ 69 w 196"/>
                <a:gd name="T25" fmla="*/ 101 h 375"/>
                <a:gd name="T26" fmla="*/ 15 w 196"/>
                <a:gd name="T27" fmla="*/ 315 h 375"/>
                <a:gd name="T28" fmla="*/ 13 w 196"/>
                <a:gd name="T29" fmla="*/ 324 h 375"/>
                <a:gd name="T30" fmla="*/ 0 w 196"/>
                <a:gd name="T31" fmla="*/ 375 h 375"/>
                <a:gd name="T32" fmla="*/ 98 w 196"/>
                <a:gd name="T33" fmla="*/ 375 h 375"/>
                <a:gd name="T34" fmla="*/ 196 w 196"/>
                <a:gd name="T35" fmla="*/ 375 h 375"/>
                <a:gd name="T36" fmla="*/ 183 w 196"/>
                <a:gd name="T37" fmla="*/ 32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375">
                  <a:moveTo>
                    <a:pt x="183" y="324"/>
                  </a:moveTo>
                  <a:cubicBezTo>
                    <a:pt x="181" y="315"/>
                    <a:pt x="181" y="315"/>
                    <a:pt x="181" y="315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3" y="5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13" y="324"/>
                    <a:pt x="13" y="324"/>
                    <a:pt x="13" y="324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98" y="375"/>
                    <a:pt x="98" y="375"/>
                    <a:pt x="98" y="375"/>
                  </a:cubicBezTo>
                  <a:cubicBezTo>
                    <a:pt x="196" y="375"/>
                    <a:pt x="196" y="375"/>
                    <a:pt x="196" y="375"/>
                  </a:cubicBezTo>
                  <a:lnTo>
                    <a:pt x="183" y="32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ṡḷiďê">
              <a:extLst>
                <a:ext uri="{FF2B5EF4-FFF2-40B4-BE49-F238E27FC236}">
                  <a16:creationId xmlns:a16="http://schemas.microsoft.com/office/drawing/2014/main" id="{21B8D7A9-462E-47CA-A889-2FC6308BC53F}"/>
                </a:ext>
              </a:extLst>
            </p:cNvPr>
            <p:cNvSpPr/>
            <p:nvPr/>
          </p:nvSpPr>
          <p:spPr bwMode="auto">
            <a:xfrm>
              <a:off x="4413250" y="1377950"/>
              <a:ext cx="173038" cy="622300"/>
            </a:xfrm>
            <a:custGeom>
              <a:avLst/>
              <a:gdLst>
                <a:gd name="T0" fmla="*/ 13 w 54"/>
                <a:gd name="T1" fmla="*/ 169 h 195"/>
                <a:gd name="T2" fmla="*/ 13 w 54"/>
                <a:gd name="T3" fmla="*/ 169 h 195"/>
                <a:gd name="T4" fmla="*/ 13 w 54"/>
                <a:gd name="T5" fmla="*/ 169 h 195"/>
                <a:gd name="T6" fmla="*/ 26 w 54"/>
                <a:gd name="T7" fmla="*/ 195 h 195"/>
                <a:gd name="T8" fmla="*/ 34 w 54"/>
                <a:gd name="T9" fmla="*/ 181 h 195"/>
                <a:gd name="T10" fmla="*/ 40 w 54"/>
                <a:gd name="T11" fmla="*/ 169 h 195"/>
                <a:gd name="T12" fmla="*/ 40 w 54"/>
                <a:gd name="T13" fmla="*/ 169 h 195"/>
                <a:gd name="T14" fmla="*/ 40 w 54"/>
                <a:gd name="T15" fmla="*/ 169 h 195"/>
                <a:gd name="T16" fmla="*/ 51 w 54"/>
                <a:gd name="T17" fmla="*/ 191 h 195"/>
                <a:gd name="T18" fmla="*/ 53 w 54"/>
                <a:gd name="T19" fmla="*/ 195 h 195"/>
                <a:gd name="T20" fmla="*/ 54 w 54"/>
                <a:gd name="T21" fmla="*/ 192 h 195"/>
                <a:gd name="T22" fmla="*/ 54 w 54"/>
                <a:gd name="T23" fmla="*/ 192 h 195"/>
                <a:gd name="T24" fmla="*/ 54 w 54"/>
                <a:gd name="T25" fmla="*/ 192 h 195"/>
                <a:gd name="T26" fmla="*/ 49 w 54"/>
                <a:gd name="T27" fmla="*/ 171 h 195"/>
                <a:gd name="T28" fmla="*/ 32 w 54"/>
                <a:gd name="T29" fmla="*/ 102 h 195"/>
                <a:gd name="T30" fmla="*/ 9 w 54"/>
                <a:gd name="T31" fmla="*/ 9 h 195"/>
                <a:gd name="T32" fmla="*/ 0 w 54"/>
                <a:gd name="T33" fmla="*/ 0 h 195"/>
                <a:gd name="T34" fmla="*/ 0 w 54"/>
                <a:gd name="T35" fmla="*/ 195 h 195"/>
                <a:gd name="T36" fmla="*/ 13 w 54"/>
                <a:gd name="T37" fmla="*/ 16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95">
                  <a:moveTo>
                    <a:pt x="13" y="169"/>
                  </a:move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0" y="169"/>
                    <a:pt x="40" y="169"/>
                    <a:pt x="40" y="169"/>
                  </a:cubicBezTo>
                  <a:cubicBezTo>
                    <a:pt x="40" y="169"/>
                    <a:pt x="40" y="169"/>
                    <a:pt x="40" y="169"/>
                  </a:cubicBezTo>
                  <a:cubicBezTo>
                    <a:pt x="40" y="169"/>
                    <a:pt x="40" y="169"/>
                    <a:pt x="40" y="169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49" y="171"/>
                    <a:pt x="49" y="171"/>
                    <a:pt x="49" y="171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3"/>
                    <a:pt x="4" y="0"/>
                    <a:pt x="0" y="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13" y="169"/>
                  </a:lnTo>
                  <a:close/>
                </a:path>
              </a:pathLst>
            </a:custGeom>
            <a:solidFill>
              <a:srgbClr val="AFD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ṥļïḍé">
              <a:extLst>
                <a:ext uri="{FF2B5EF4-FFF2-40B4-BE49-F238E27FC236}">
                  <a16:creationId xmlns:a16="http://schemas.microsoft.com/office/drawing/2014/main" id="{FA7BF424-B3F2-462A-ACE3-623B3BAD4875}"/>
                </a:ext>
              </a:extLst>
            </p:cNvPr>
            <p:cNvSpPr/>
            <p:nvPr/>
          </p:nvSpPr>
          <p:spPr bwMode="auto">
            <a:xfrm>
              <a:off x="4237037" y="1377950"/>
              <a:ext cx="176213" cy="622300"/>
            </a:xfrm>
            <a:custGeom>
              <a:avLst/>
              <a:gdLst>
                <a:gd name="T0" fmla="*/ 2 w 55"/>
                <a:gd name="T1" fmla="*/ 195 h 195"/>
                <a:gd name="T2" fmla="*/ 15 w 55"/>
                <a:gd name="T3" fmla="*/ 169 h 195"/>
                <a:gd name="T4" fmla="*/ 15 w 55"/>
                <a:gd name="T5" fmla="*/ 169 h 195"/>
                <a:gd name="T6" fmla="*/ 15 w 55"/>
                <a:gd name="T7" fmla="*/ 169 h 195"/>
                <a:gd name="T8" fmla="*/ 21 w 55"/>
                <a:gd name="T9" fmla="*/ 182 h 195"/>
                <a:gd name="T10" fmla="*/ 28 w 55"/>
                <a:gd name="T11" fmla="*/ 195 h 195"/>
                <a:gd name="T12" fmla="*/ 42 w 55"/>
                <a:gd name="T13" fmla="*/ 169 h 195"/>
                <a:gd name="T14" fmla="*/ 42 w 55"/>
                <a:gd name="T15" fmla="*/ 169 h 195"/>
                <a:gd name="T16" fmla="*/ 42 w 55"/>
                <a:gd name="T17" fmla="*/ 169 h 195"/>
                <a:gd name="T18" fmla="*/ 53 w 55"/>
                <a:gd name="T19" fmla="*/ 191 h 195"/>
                <a:gd name="T20" fmla="*/ 55 w 55"/>
                <a:gd name="T21" fmla="*/ 195 h 195"/>
                <a:gd name="T22" fmla="*/ 55 w 55"/>
                <a:gd name="T23" fmla="*/ 195 h 195"/>
                <a:gd name="T24" fmla="*/ 55 w 55"/>
                <a:gd name="T25" fmla="*/ 0 h 195"/>
                <a:gd name="T26" fmla="*/ 55 w 55"/>
                <a:gd name="T27" fmla="*/ 0 h 195"/>
                <a:gd name="T28" fmla="*/ 46 w 55"/>
                <a:gd name="T29" fmla="*/ 9 h 195"/>
                <a:gd name="T30" fmla="*/ 23 w 55"/>
                <a:gd name="T31" fmla="*/ 102 h 195"/>
                <a:gd name="T32" fmla="*/ 6 w 55"/>
                <a:gd name="T33" fmla="*/ 171 h 195"/>
                <a:gd name="T34" fmla="*/ 0 w 55"/>
                <a:gd name="T35" fmla="*/ 192 h 195"/>
                <a:gd name="T36" fmla="*/ 1 w 55"/>
                <a:gd name="T37" fmla="*/ 193 h 195"/>
                <a:gd name="T38" fmla="*/ 2 w 55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95">
                  <a:moveTo>
                    <a:pt x="2" y="195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21" y="182"/>
                    <a:pt x="21" y="182"/>
                    <a:pt x="21" y="182"/>
                  </a:cubicBezTo>
                  <a:cubicBezTo>
                    <a:pt x="28" y="195"/>
                    <a:pt x="28" y="195"/>
                    <a:pt x="28" y="195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53" y="191"/>
                    <a:pt x="53" y="191"/>
                    <a:pt x="53" y="191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6" y="9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lnTo>
                    <a:pt x="2" y="195"/>
                  </a:ln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1íḋê">
              <a:extLst>
                <a:ext uri="{FF2B5EF4-FFF2-40B4-BE49-F238E27FC236}">
                  <a16:creationId xmlns:a16="http://schemas.microsoft.com/office/drawing/2014/main" id="{83EBED27-A4B7-43FA-A0EB-2317184F0ACE}"/>
                </a:ext>
              </a:extLst>
            </p:cNvPr>
            <p:cNvSpPr/>
            <p:nvPr/>
          </p:nvSpPr>
          <p:spPr bwMode="auto">
            <a:xfrm>
              <a:off x="4413250" y="2135187"/>
              <a:ext cx="98425" cy="136525"/>
            </a:xfrm>
            <a:custGeom>
              <a:avLst/>
              <a:gdLst>
                <a:gd name="T0" fmla="*/ 31 w 31"/>
                <a:gd name="T1" fmla="*/ 22 h 43"/>
                <a:gd name="T2" fmla="*/ 31 w 31"/>
                <a:gd name="T3" fmla="*/ 20 h 43"/>
                <a:gd name="T4" fmla="*/ 12 w 31"/>
                <a:gd name="T5" fmla="*/ 0 h 43"/>
                <a:gd name="T6" fmla="*/ 0 w 31"/>
                <a:gd name="T7" fmla="*/ 0 h 43"/>
                <a:gd name="T8" fmla="*/ 0 w 31"/>
                <a:gd name="T9" fmla="*/ 43 h 43"/>
                <a:gd name="T10" fmla="*/ 12 w 31"/>
                <a:gd name="T11" fmla="*/ 43 h 43"/>
                <a:gd name="T12" fmla="*/ 31 w 31"/>
                <a:gd name="T13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3">
                  <a:moveTo>
                    <a:pt x="31" y="22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9"/>
                    <a:pt x="23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23" y="43"/>
                    <a:pt x="31" y="34"/>
                    <a:pt x="31" y="22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ṡlidè">
              <a:extLst>
                <a:ext uri="{FF2B5EF4-FFF2-40B4-BE49-F238E27FC236}">
                  <a16:creationId xmlns:a16="http://schemas.microsoft.com/office/drawing/2014/main" id="{EF204AE0-5D45-4D75-8831-B225CAFDDEA2}"/>
                </a:ext>
              </a:extLst>
            </p:cNvPr>
            <p:cNvSpPr/>
            <p:nvPr/>
          </p:nvSpPr>
          <p:spPr bwMode="auto">
            <a:xfrm>
              <a:off x="4243387" y="2309812"/>
              <a:ext cx="169863" cy="131763"/>
            </a:xfrm>
            <a:custGeom>
              <a:avLst/>
              <a:gdLst>
                <a:gd name="T0" fmla="*/ 0 w 53"/>
                <a:gd name="T1" fmla="*/ 20 h 41"/>
                <a:gd name="T2" fmla="*/ 19 w 53"/>
                <a:gd name="T3" fmla="*/ 41 h 41"/>
                <a:gd name="T4" fmla="*/ 53 w 53"/>
                <a:gd name="T5" fmla="*/ 41 h 41"/>
                <a:gd name="T6" fmla="*/ 53 w 53"/>
                <a:gd name="T7" fmla="*/ 0 h 41"/>
                <a:gd name="T8" fmla="*/ 19 w 53"/>
                <a:gd name="T9" fmla="*/ 0 h 41"/>
                <a:gd name="T10" fmla="*/ 0 w 53"/>
                <a:gd name="T11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1">
                  <a:moveTo>
                    <a:pt x="0" y="20"/>
                  </a:moveTo>
                  <a:cubicBezTo>
                    <a:pt x="0" y="31"/>
                    <a:pt x="9" y="41"/>
                    <a:pt x="1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líḋè">
              <a:extLst>
                <a:ext uri="{FF2B5EF4-FFF2-40B4-BE49-F238E27FC236}">
                  <a16:creationId xmlns:a16="http://schemas.microsoft.com/office/drawing/2014/main" id="{35B1EEAD-E101-4E06-96C5-A03FC41F4F8E}"/>
                </a:ext>
              </a:extLst>
            </p:cNvPr>
            <p:cNvSpPr/>
            <p:nvPr/>
          </p:nvSpPr>
          <p:spPr bwMode="auto">
            <a:xfrm>
              <a:off x="4413250" y="3181350"/>
              <a:ext cx="523875" cy="204788"/>
            </a:xfrm>
            <a:custGeom>
              <a:avLst/>
              <a:gdLst>
                <a:gd name="T0" fmla="*/ 298 w 330"/>
                <a:gd name="T1" fmla="*/ 0 h 129"/>
                <a:gd name="T2" fmla="*/ 0 w 330"/>
                <a:gd name="T3" fmla="*/ 0 h 129"/>
                <a:gd name="T4" fmla="*/ 0 w 330"/>
                <a:gd name="T5" fmla="*/ 129 h 129"/>
                <a:gd name="T6" fmla="*/ 330 w 330"/>
                <a:gd name="T7" fmla="*/ 129 h 129"/>
                <a:gd name="T8" fmla="*/ 298 w 330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29">
                  <a:moveTo>
                    <a:pt x="298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330" y="12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liḍê">
              <a:extLst>
                <a:ext uri="{FF2B5EF4-FFF2-40B4-BE49-F238E27FC236}">
                  <a16:creationId xmlns:a16="http://schemas.microsoft.com/office/drawing/2014/main" id="{17D519DE-F4A9-4DC1-AFA8-D41C3DF4A748}"/>
                </a:ext>
              </a:extLst>
            </p:cNvPr>
            <p:cNvSpPr/>
            <p:nvPr/>
          </p:nvSpPr>
          <p:spPr bwMode="auto">
            <a:xfrm>
              <a:off x="4211637" y="1917700"/>
              <a:ext cx="201613" cy="177800"/>
            </a:xfrm>
            <a:custGeom>
              <a:avLst/>
              <a:gdLst>
                <a:gd name="T0" fmla="*/ 127 w 127"/>
                <a:gd name="T1" fmla="*/ 52 h 112"/>
                <a:gd name="T2" fmla="*/ 127 w 127"/>
                <a:gd name="T3" fmla="*/ 52 h 112"/>
                <a:gd name="T4" fmla="*/ 127 w 127"/>
                <a:gd name="T5" fmla="*/ 52 h 112"/>
                <a:gd name="T6" fmla="*/ 127 w 127"/>
                <a:gd name="T7" fmla="*/ 52 h 112"/>
                <a:gd name="T8" fmla="*/ 123 w 127"/>
                <a:gd name="T9" fmla="*/ 44 h 112"/>
                <a:gd name="T10" fmla="*/ 101 w 127"/>
                <a:gd name="T11" fmla="*/ 0 h 112"/>
                <a:gd name="T12" fmla="*/ 72 w 127"/>
                <a:gd name="T13" fmla="*/ 52 h 112"/>
                <a:gd name="T14" fmla="*/ 72 w 127"/>
                <a:gd name="T15" fmla="*/ 52 h 112"/>
                <a:gd name="T16" fmla="*/ 72 w 127"/>
                <a:gd name="T17" fmla="*/ 52 h 112"/>
                <a:gd name="T18" fmla="*/ 58 w 127"/>
                <a:gd name="T19" fmla="*/ 26 h 112"/>
                <a:gd name="T20" fmla="*/ 46 w 127"/>
                <a:gd name="T21" fmla="*/ 0 h 112"/>
                <a:gd name="T22" fmla="*/ 20 w 127"/>
                <a:gd name="T23" fmla="*/ 52 h 112"/>
                <a:gd name="T24" fmla="*/ 20 w 127"/>
                <a:gd name="T25" fmla="*/ 52 h 112"/>
                <a:gd name="T26" fmla="*/ 20 w 127"/>
                <a:gd name="T27" fmla="*/ 52 h 112"/>
                <a:gd name="T28" fmla="*/ 18 w 127"/>
                <a:gd name="T29" fmla="*/ 48 h 112"/>
                <a:gd name="T30" fmla="*/ 16 w 127"/>
                <a:gd name="T31" fmla="*/ 46 h 112"/>
                <a:gd name="T32" fmla="*/ 16 w 127"/>
                <a:gd name="T33" fmla="*/ 46 h 112"/>
                <a:gd name="T34" fmla="*/ 0 w 127"/>
                <a:gd name="T35" fmla="*/ 112 h 112"/>
                <a:gd name="T36" fmla="*/ 127 w 127"/>
                <a:gd name="T37" fmla="*/ 112 h 112"/>
                <a:gd name="T38" fmla="*/ 127 w 127"/>
                <a:gd name="T39" fmla="*/ 5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112">
                  <a:moveTo>
                    <a:pt x="127" y="52"/>
                  </a:moveTo>
                  <a:lnTo>
                    <a:pt x="127" y="52"/>
                  </a:lnTo>
                  <a:lnTo>
                    <a:pt x="127" y="52"/>
                  </a:lnTo>
                  <a:lnTo>
                    <a:pt x="127" y="52"/>
                  </a:lnTo>
                  <a:lnTo>
                    <a:pt x="123" y="44"/>
                  </a:lnTo>
                  <a:lnTo>
                    <a:pt x="101" y="0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58" y="26"/>
                  </a:lnTo>
                  <a:lnTo>
                    <a:pt x="46" y="0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0" y="112"/>
                  </a:lnTo>
                  <a:lnTo>
                    <a:pt x="127" y="112"/>
                  </a:lnTo>
                  <a:lnTo>
                    <a:pt x="127" y="5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ḻîďê">
              <a:extLst>
                <a:ext uri="{FF2B5EF4-FFF2-40B4-BE49-F238E27FC236}">
                  <a16:creationId xmlns:a16="http://schemas.microsoft.com/office/drawing/2014/main" id="{94B4D702-43B9-4BA0-9BBF-8DCE33690951}"/>
                </a:ext>
              </a:extLst>
            </p:cNvPr>
            <p:cNvSpPr/>
            <p:nvPr/>
          </p:nvSpPr>
          <p:spPr bwMode="auto">
            <a:xfrm>
              <a:off x="4413250" y="2479675"/>
              <a:ext cx="236538" cy="136525"/>
            </a:xfrm>
            <a:custGeom>
              <a:avLst/>
              <a:gdLst>
                <a:gd name="T0" fmla="*/ 74 w 74"/>
                <a:gd name="T1" fmla="*/ 22 h 43"/>
                <a:gd name="T2" fmla="*/ 74 w 74"/>
                <a:gd name="T3" fmla="*/ 20 h 43"/>
                <a:gd name="T4" fmla="*/ 55 w 74"/>
                <a:gd name="T5" fmla="*/ 0 h 43"/>
                <a:gd name="T6" fmla="*/ 0 w 74"/>
                <a:gd name="T7" fmla="*/ 0 h 43"/>
                <a:gd name="T8" fmla="*/ 0 w 74"/>
                <a:gd name="T9" fmla="*/ 43 h 43"/>
                <a:gd name="T10" fmla="*/ 55 w 74"/>
                <a:gd name="T11" fmla="*/ 43 h 43"/>
                <a:gd name="T12" fmla="*/ 74 w 74"/>
                <a:gd name="T13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3">
                  <a:moveTo>
                    <a:pt x="74" y="22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4" y="9"/>
                    <a:pt x="66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6" y="43"/>
                    <a:pt x="74" y="34"/>
                    <a:pt x="74" y="22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ŝlïdè">
              <a:extLst>
                <a:ext uri="{FF2B5EF4-FFF2-40B4-BE49-F238E27FC236}">
                  <a16:creationId xmlns:a16="http://schemas.microsoft.com/office/drawing/2014/main" id="{51045F90-1B3C-420B-9A28-A49E01AE9726}"/>
                </a:ext>
              </a:extLst>
            </p:cNvPr>
            <p:cNvSpPr/>
            <p:nvPr/>
          </p:nvSpPr>
          <p:spPr bwMode="auto">
            <a:xfrm>
              <a:off x="3889375" y="2135187"/>
              <a:ext cx="523875" cy="1250950"/>
            </a:xfrm>
            <a:custGeom>
              <a:avLst/>
              <a:gdLst>
                <a:gd name="T0" fmla="*/ 81 w 164"/>
                <a:gd name="T1" fmla="*/ 328 h 392"/>
                <a:gd name="T2" fmla="*/ 50 w 164"/>
                <a:gd name="T3" fmla="*/ 295 h 392"/>
                <a:gd name="T4" fmla="*/ 81 w 164"/>
                <a:gd name="T5" fmla="*/ 263 h 392"/>
                <a:gd name="T6" fmla="*/ 164 w 164"/>
                <a:gd name="T7" fmla="*/ 263 h 392"/>
                <a:gd name="T8" fmla="*/ 164 w 164"/>
                <a:gd name="T9" fmla="*/ 218 h 392"/>
                <a:gd name="T10" fmla="*/ 100 w 164"/>
                <a:gd name="T11" fmla="*/ 218 h 392"/>
                <a:gd name="T12" fmla="*/ 70 w 164"/>
                <a:gd name="T13" fmla="*/ 185 h 392"/>
                <a:gd name="T14" fmla="*/ 70 w 164"/>
                <a:gd name="T15" fmla="*/ 183 h 392"/>
                <a:gd name="T16" fmla="*/ 100 w 164"/>
                <a:gd name="T17" fmla="*/ 151 h 392"/>
                <a:gd name="T18" fmla="*/ 164 w 164"/>
                <a:gd name="T19" fmla="*/ 151 h 392"/>
                <a:gd name="T20" fmla="*/ 164 w 164"/>
                <a:gd name="T21" fmla="*/ 108 h 392"/>
                <a:gd name="T22" fmla="*/ 130 w 164"/>
                <a:gd name="T23" fmla="*/ 108 h 392"/>
                <a:gd name="T24" fmla="*/ 99 w 164"/>
                <a:gd name="T25" fmla="*/ 75 h 392"/>
                <a:gd name="T26" fmla="*/ 130 w 164"/>
                <a:gd name="T27" fmla="*/ 43 h 392"/>
                <a:gd name="T28" fmla="*/ 164 w 164"/>
                <a:gd name="T29" fmla="*/ 43 h 392"/>
                <a:gd name="T30" fmla="*/ 164 w 164"/>
                <a:gd name="T31" fmla="*/ 0 h 392"/>
                <a:gd name="T32" fmla="*/ 98 w 164"/>
                <a:gd name="T33" fmla="*/ 0 h 392"/>
                <a:gd name="T34" fmla="*/ 0 w 164"/>
                <a:gd name="T35" fmla="*/ 392 h 392"/>
                <a:gd name="T36" fmla="*/ 164 w 164"/>
                <a:gd name="T37" fmla="*/ 392 h 392"/>
                <a:gd name="T38" fmla="*/ 164 w 164"/>
                <a:gd name="T39" fmla="*/ 328 h 392"/>
                <a:gd name="T40" fmla="*/ 81 w 164"/>
                <a:gd name="T41" fmla="*/ 32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392">
                  <a:moveTo>
                    <a:pt x="81" y="328"/>
                  </a:moveTo>
                  <a:cubicBezTo>
                    <a:pt x="64" y="328"/>
                    <a:pt x="50" y="313"/>
                    <a:pt x="50" y="295"/>
                  </a:cubicBezTo>
                  <a:cubicBezTo>
                    <a:pt x="50" y="278"/>
                    <a:pt x="64" y="263"/>
                    <a:pt x="81" y="263"/>
                  </a:cubicBezTo>
                  <a:cubicBezTo>
                    <a:pt x="164" y="263"/>
                    <a:pt x="164" y="263"/>
                    <a:pt x="164" y="263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84" y="218"/>
                    <a:pt x="70" y="203"/>
                    <a:pt x="70" y="185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65"/>
                    <a:pt x="84" y="151"/>
                    <a:pt x="100" y="151"/>
                  </a:cubicBezTo>
                  <a:cubicBezTo>
                    <a:pt x="164" y="151"/>
                    <a:pt x="164" y="151"/>
                    <a:pt x="164" y="151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13" y="108"/>
                    <a:pt x="99" y="93"/>
                    <a:pt x="99" y="75"/>
                  </a:cubicBezTo>
                  <a:cubicBezTo>
                    <a:pt x="99" y="57"/>
                    <a:pt x="113" y="43"/>
                    <a:pt x="130" y="43"/>
                  </a:cubicBezTo>
                  <a:cubicBezTo>
                    <a:pt x="164" y="43"/>
                    <a:pt x="164" y="43"/>
                    <a:pt x="164" y="4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164" y="392"/>
                    <a:pt x="164" y="392"/>
                    <a:pt x="164" y="392"/>
                  </a:cubicBezTo>
                  <a:cubicBezTo>
                    <a:pt x="164" y="328"/>
                    <a:pt x="164" y="328"/>
                    <a:pt x="164" y="328"/>
                  </a:cubicBezTo>
                  <a:lnTo>
                    <a:pt x="81" y="32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ṡḻídê">
              <a:extLst>
                <a:ext uri="{FF2B5EF4-FFF2-40B4-BE49-F238E27FC236}">
                  <a16:creationId xmlns:a16="http://schemas.microsoft.com/office/drawing/2014/main" id="{A2C5489C-3B88-4A3B-B469-49712D692076}"/>
                </a:ext>
              </a:extLst>
            </p:cNvPr>
            <p:cNvSpPr/>
            <p:nvPr/>
          </p:nvSpPr>
          <p:spPr bwMode="auto">
            <a:xfrm>
              <a:off x="4413250" y="2830512"/>
              <a:ext cx="296863" cy="142875"/>
            </a:xfrm>
            <a:custGeom>
              <a:avLst/>
              <a:gdLst>
                <a:gd name="T0" fmla="*/ 93 w 93"/>
                <a:gd name="T1" fmla="*/ 25 h 45"/>
                <a:gd name="T2" fmla="*/ 93 w 93"/>
                <a:gd name="T3" fmla="*/ 20 h 45"/>
                <a:gd name="T4" fmla="*/ 75 w 93"/>
                <a:gd name="T5" fmla="*/ 0 h 45"/>
                <a:gd name="T6" fmla="*/ 0 w 93"/>
                <a:gd name="T7" fmla="*/ 0 h 45"/>
                <a:gd name="T8" fmla="*/ 0 w 93"/>
                <a:gd name="T9" fmla="*/ 45 h 45"/>
                <a:gd name="T10" fmla="*/ 75 w 93"/>
                <a:gd name="T11" fmla="*/ 45 h 45"/>
                <a:gd name="T12" fmla="*/ 93 w 93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45">
                  <a:moveTo>
                    <a:pt x="93" y="25"/>
                  </a:moveTo>
                  <a:cubicBezTo>
                    <a:pt x="93" y="20"/>
                    <a:pt x="93" y="20"/>
                    <a:pt x="93" y="20"/>
                  </a:cubicBezTo>
                  <a:cubicBezTo>
                    <a:pt x="93" y="9"/>
                    <a:pt x="8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85" y="45"/>
                    <a:pt x="93" y="36"/>
                    <a:pt x="93" y="25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líḋê">
              <a:extLst>
                <a:ext uri="{FF2B5EF4-FFF2-40B4-BE49-F238E27FC236}">
                  <a16:creationId xmlns:a16="http://schemas.microsoft.com/office/drawing/2014/main" id="{8524494F-C5AD-42EF-8F16-509344CC5ACD}"/>
                </a:ext>
              </a:extLst>
            </p:cNvPr>
            <p:cNvSpPr/>
            <p:nvPr/>
          </p:nvSpPr>
          <p:spPr bwMode="auto">
            <a:xfrm>
              <a:off x="4089400" y="3013075"/>
              <a:ext cx="323850" cy="130175"/>
            </a:xfrm>
            <a:custGeom>
              <a:avLst/>
              <a:gdLst>
                <a:gd name="T0" fmla="*/ 0 w 101"/>
                <a:gd name="T1" fmla="*/ 20 h 41"/>
                <a:gd name="T2" fmla="*/ 18 w 101"/>
                <a:gd name="T3" fmla="*/ 41 h 41"/>
                <a:gd name="T4" fmla="*/ 101 w 101"/>
                <a:gd name="T5" fmla="*/ 41 h 41"/>
                <a:gd name="T6" fmla="*/ 101 w 101"/>
                <a:gd name="T7" fmla="*/ 0 h 41"/>
                <a:gd name="T8" fmla="*/ 18 w 101"/>
                <a:gd name="T9" fmla="*/ 0 h 41"/>
                <a:gd name="T10" fmla="*/ 0 w 101"/>
                <a:gd name="T11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41">
                  <a:moveTo>
                    <a:pt x="0" y="20"/>
                  </a:moveTo>
                  <a:cubicBezTo>
                    <a:pt x="0" y="32"/>
                    <a:pt x="8" y="41"/>
                    <a:pt x="18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liďé">
              <a:extLst>
                <a:ext uri="{FF2B5EF4-FFF2-40B4-BE49-F238E27FC236}">
                  <a16:creationId xmlns:a16="http://schemas.microsoft.com/office/drawing/2014/main" id="{38DE2A4B-D3EF-4667-9174-7876F15FB154}"/>
                </a:ext>
              </a:extLst>
            </p:cNvPr>
            <p:cNvSpPr/>
            <p:nvPr/>
          </p:nvSpPr>
          <p:spPr bwMode="auto">
            <a:xfrm>
              <a:off x="4413250" y="1917700"/>
              <a:ext cx="463550" cy="1225550"/>
            </a:xfrm>
            <a:custGeom>
              <a:avLst/>
              <a:gdLst>
                <a:gd name="T0" fmla="*/ 53 w 145"/>
                <a:gd name="T1" fmla="*/ 26 h 384"/>
                <a:gd name="T2" fmla="*/ 53 w 145"/>
                <a:gd name="T3" fmla="*/ 26 h 384"/>
                <a:gd name="T4" fmla="*/ 51 w 145"/>
                <a:gd name="T5" fmla="*/ 22 h 384"/>
                <a:gd name="T6" fmla="*/ 40 w 145"/>
                <a:gd name="T7" fmla="*/ 0 h 384"/>
                <a:gd name="T8" fmla="*/ 34 w 145"/>
                <a:gd name="T9" fmla="*/ 12 h 384"/>
                <a:gd name="T10" fmla="*/ 26 w 145"/>
                <a:gd name="T11" fmla="*/ 26 h 384"/>
                <a:gd name="T12" fmla="*/ 26 w 145"/>
                <a:gd name="T13" fmla="*/ 26 h 384"/>
                <a:gd name="T14" fmla="*/ 26 w 145"/>
                <a:gd name="T15" fmla="*/ 26 h 384"/>
                <a:gd name="T16" fmla="*/ 13 w 145"/>
                <a:gd name="T17" fmla="*/ 0 h 384"/>
                <a:gd name="T18" fmla="*/ 0 w 145"/>
                <a:gd name="T19" fmla="*/ 26 h 384"/>
                <a:gd name="T20" fmla="*/ 0 w 145"/>
                <a:gd name="T21" fmla="*/ 56 h 384"/>
                <a:gd name="T22" fmla="*/ 12 w 145"/>
                <a:gd name="T23" fmla="*/ 56 h 384"/>
                <a:gd name="T24" fmla="*/ 43 w 145"/>
                <a:gd name="T25" fmla="*/ 88 h 384"/>
                <a:gd name="T26" fmla="*/ 43 w 145"/>
                <a:gd name="T27" fmla="*/ 90 h 384"/>
                <a:gd name="T28" fmla="*/ 12 w 145"/>
                <a:gd name="T29" fmla="*/ 123 h 384"/>
                <a:gd name="T30" fmla="*/ 0 w 145"/>
                <a:gd name="T31" fmla="*/ 123 h 384"/>
                <a:gd name="T32" fmla="*/ 0 w 145"/>
                <a:gd name="T33" fmla="*/ 164 h 384"/>
                <a:gd name="T34" fmla="*/ 55 w 145"/>
                <a:gd name="T35" fmla="*/ 164 h 384"/>
                <a:gd name="T36" fmla="*/ 86 w 145"/>
                <a:gd name="T37" fmla="*/ 196 h 384"/>
                <a:gd name="T38" fmla="*/ 86 w 145"/>
                <a:gd name="T39" fmla="*/ 198 h 384"/>
                <a:gd name="T40" fmla="*/ 55 w 145"/>
                <a:gd name="T41" fmla="*/ 231 h 384"/>
                <a:gd name="T42" fmla="*/ 0 w 145"/>
                <a:gd name="T43" fmla="*/ 231 h 384"/>
                <a:gd name="T44" fmla="*/ 0 w 145"/>
                <a:gd name="T45" fmla="*/ 274 h 384"/>
                <a:gd name="T46" fmla="*/ 75 w 145"/>
                <a:gd name="T47" fmla="*/ 274 h 384"/>
                <a:gd name="T48" fmla="*/ 105 w 145"/>
                <a:gd name="T49" fmla="*/ 306 h 384"/>
                <a:gd name="T50" fmla="*/ 105 w 145"/>
                <a:gd name="T51" fmla="*/ 311 h 384"/>
                <a:gd name="T52" fmla="*/ 75 w 145"/>
                <a:gd name="T53" fmla="*/ 343 h 384"/>
                <a:gd name="T54" fmla="*/ 0 w 145"/>
                <a:gd name="T55" fmla="*/ 343 h 384"/>
                <a:gd name="T56" fmla="*/ 0 w 145"/>
                <a:gd name="T57" fmla="*/ 384 h 384"/>
                <a:gd name="T58" fmla="*/ 145 w 145"/>
                <a:gd name="T59" fmla="*/ 384 h 384"/>
                <a:gd name="T60" fmla="*/ 54 w 145"/>
                <a:gd name="T61" fmla="*/ 23 h 384"/>
                <a:gd name="T62" fmla="*/ 53 w 145"/>
                <a:gd name="T63" fmla="*/ 2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384"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29" y="56"/>
                    <a:pt x="43" y="70"/>
                    <a:pt x="43" y="88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108"/>
                    <a:pt x="29" y="123"/>
                    <a:pt x="12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72" y="164"/>
                    <a:pt x="86" y="178"/>
                    <a:pt x="86" y="196"/>
                  </a:cubicBezTo>
                  <a:cubicBezTo>
                    <a:pt x="86" y="198"/>
                    <a:pt x="86" y="198"/>
                    <a:pt x="86" y="198"/>
                  </a:cubicBezTo>
                  <a:cubicBezTo>
                    <a:pt x="86" y="216"/>
                    <a:pt x="72" y="231"/>
                    <a:pt x="55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92" y="274"/>
                    <a:pt x="105" y="288"/>
                    <a:pt x="105" y="306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05" y="328"/>
                    <a:pt x="92" y="343"/>
                    <a:pt x="75" y="3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45" y="384"/>
                    <a:pt x="145" y="384"/>
                    <a:pt x="145" y="38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3" y="26"/>
                    <a:pt x="53" y="26"/>
                    <a:pt x="53" y="26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ļide">
              <a:extLst>
                <a:ext uri="{FF2B5EF4-FFF2-40B4-BE49-F238E27FC236}">
                  <a16:creationId xmlns:a16="http://schemas.microsoft.com/office/drawing/2014/main" id="{B1F39D00-81E7-4E83-88E8-CA213FAED611}"/>
                </a:ext>
              </a:extLst>
            </p:cNvPr>
            <p:cNvSpPr/>
            <p:nvPr/>
          </p:nvSpPr>
          <p:spPr bwMode="auto">
            <a:xfrm>
              <a:off x="4151312" y="2654300"/>
              <a:ext cx="261938" cy="138113"/>
            </a:xfrm>
            <a:custGeom>
              <a:avLst/>
              <a:gdLst>
                <a:gd name="T0" fmla="*/ 0 w 82"/>
                <a:gd name="T1" fmla="*/ 20 h 43"/>
                <a:gd name="T2" fmla="*/ 0 w 82"/>
                <a:gd name="T3" fmla="*/ 22 h 43"/>
                <a:gd name="T4" fmla="*/ 18 w 82"/>
                <a:gd name="T5" fmla="*/ 43 h 43"/>
                <a:gd name="T6" fmla="*/ 82 w 82"/>
                <a:gd name="T7" fmla="*/ 43 h 43"/>
                <a:gd name="T8" fmla="*/ 82 w 82"/>
                <a:gd name="T9" fmla="*/ 0 h 43"/>
                <a:gd name="T10" fmla="*/ 18 w 82"/>
                <a:gd name="T11" fmla="*/ 0 h 43"/>
                <a:gd name="T12" fmla="*/ 0 w 82"/>
                <a:gd name="T13" fmla="*/ 2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43">
                  <a:moveTo>
                    <a:pt x="0" y="2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8" y="43"/>
                    <a:pt x="18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2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šľíďè">
              <a:extLst>
                <a:ext uri="{FF2B5EF4-FFF2-40B4-BE49-F238E27FC236}">
                  <a16:creationId xmlns:a16="http://schemas.microsoft.com/office/drawing/2014/main" id="{FD0E6C74-5FCE-4A8A-8381-FAEAC6438EFC}"/>
                </a:ext>
              </a:extLst>
            </p:cNvPr>
            <p:cNvSpPr/>
            <p:nvPr/>
          </p:nvSpPr>
          <p:spPr bwMode="auto">
            <a:xfrm>
              <a:off x="4237037" y="19907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ḻiḑê">
              <a:extLst>
                <a:ext uri="{FF2B5EF4-FFF2-40B4-BE49-F238E27FC236}">
                  <a16:creationId xmlns:a16="http://schemas.microsoft.com/office/drawing/2014/main" id="{B990E288-5D65-4187-BC2C-9304CD96A7A7}"/>
                </a:ext>
              </a:extLst>
            </p:cNvPr>
            <p:cNvSpPr/>
            <p:nvPr/>
          </p:nvSpPr>
          <p:spPr bwMode="auto">
            <a:xfrm>
              <a:off x="4540250" y="1917700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0 w 22"/>
                <a:gd name="T3" fmla="*/ 0 h 44"/>
                <a:gd name="T4" fmla="*/ 22 w 22"/>
                <a:gd name="T5" fmla="*/ 44 h 44"/>
                <a:gd name="T6" fmla="*/ 0 w 2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0" y="0"/>
                  </a:lnTo>
                  <a:lnTo>
                    <a:pt x="22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ḷíde">
              <a:extLst>
                <a:ext uri="{FF2B5EF4-FFF2-40B4-BE49-F238E27FC236}">
                  <a16:creationId xmlns:a16="http://schemas.microsoft.com/office/drawing/2014/main" id="{2E2AD0D4-EA03-487F-B926-4BF51CF53717}"/>
                </a:ext>
              </a:extLst>
            </p:cNvPr>
            <p:cNvSpPr/>
            <p:nvPr/>
          </p:nvSpPr>
          <p:spPr bwMode="auto">
            <a:xfrm>
              <a:off x="4413250" y="1917700"/>
              <a:ext cx="41275" cy="82550"/>
            </a:xfrm>
            <a:custGeom>
              <a:avLst/>
              <a:gdLst>
                <a:gd name="T0" fmla="*/ 26 w 26"/>
                <a:gd name="T1" fmla="*/ 0 h 52"/>
                <a:gd name="T2" fmla="*/ 0 w 26"/>
                <a:gd name="T3" fmla="*/ 52 h 52"/>
                <a:gd name="T4" fmla="*/ 0 w 26"/>
                <a:gd name="T5" fmla="*/ 52 h 52"/>
                <a:gd name="T6" fmla="*/ 26 w 26"/>
                <a:gd name="T7" fmla="*/ 0 h 52"/>
                <a:gd name="T8" fmla="*/ 26 w 26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2">
                  <a:moveTo>
                    <a:pt x="26" y="0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ḷïdé">
              <a:extLst>
                <a:ext uri="{FF2B5EF4-FFF2-40B4-BE49-F238E27FC236}">
                  <a16:creationId xmlns:a16="http://schemas.microsoft.com/office/drawing/2014/main" id="{29409A21-B7F7-4F8C-A1EF-BD7B5B8F9468}"/>
                </a:ext>
              </a:extLst>
            </p:cNvPr>
            <p:cNvSpPr/>
            <p:nvPr/>
          </p:nvSpPr>
          <p:spPr bwMode="auto">
            <a:xfrm>
              <a:off x="4371975" y="1917700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44 h 44"/>
                <a:gd name="T4" fmla="*/ 0 w 22"/>
                <a:gd name="T5" fmla="*/ 0 h 44"/>
                <a:gd name="T6" fmla="*/ 0 w 2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4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ḷïḍe">
              <a:extLst>
                <a:ext uri="{FF2B5EF4-FFF2-40B4-BE49-F238E27FC236}">
                  <a16:creationId xmlns:a16="http://schemas.microsoft.com/office/drawing/2014/main" id="{17E7686E-A8FB-4AC9-97BC-2C199AC6343F}"/>
                </a:ext>
              </a:extLst>
            </p:cNvPr>
            <p:cNvSpPr/>
            <p:nvPr/>
          </p:nvSpPr>
          <p:spPr bwMode="auto">
            <a:xfrm>
              <a:off x="4243387" y="1917700"/>
              <a:ext cx="41275" cy="82550"/>
            </a:xfrm>
            <a:custGeom>
              <a:avLst/>
              <a:gdLst>
                <a:gd name="T0" fmla="*/ 0 w 26"/>
                <a:gd name="T1" fmla="*/ 52 h 52"/>
                <a:gd name="T2" fmla="*/ 0 w 26"/>
                <a:gd name="T3" fmla="*/ 52 h 52"/>
                <a:gd name="T4" fmla="*/ 26 w 26"/>
                <a:gd name="T5" fmla="*/ 0 h 52"/>
                <a:gd name="T6" fmla="*/ 26 w 26"/>
                <a:gd name="T7" fmla="*/ 0 h 52"/>
                <a:gd name="T8" fmla="*/ 0 w 26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2">
                  <a:moveTo>
                    <a:pt x="0" y="52"/>
                  </a:moveTo>
                  <a:lnTo>
                    <a:pt x="0" y="5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ṧlîḍè">
              <a:extLst>
                <a:ext uri="{FF2B5EF4-FFF2-40B4-BE49-F238E27FC236}">
                  <a16:creationId xmlns:a16="http://schemas.microsoft.com/office/drawing/2014/main" id="{BB758FA8-02C6-47A2-AF81-82C31CBB6C4C}"/>
                </a:ext>
              </a:extLst>
            </p:cNvPr>
            <p:cNvSpPr/>
            <p:nvPr/>
          </p:nvSpPr>
          <p:spPr bwMode="auto">
            <a:xfrm>
              <a:off x="4413250" y="2000250"/>
              <a:ext cx="1588" cy="1588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ľîḍè">
              <a:extLst>
                <a:ext uri="{FF2B5EF4-FFF2-40B4-BE49-F238E27FC236}">
                  <a16:creationId xmlns:a16="http://schemas.microsoft.com/office/drawing/2014/main" id="{C66D4BE8-AB92-447C-8347-4D490FCA1EEA}"/>
                </a:ext>
              </a:extLst>
            </p:cNvPr>
            <p:cNvSpPr/>
            <p:nvPr/>
          </p:nvSpPr>
          <p:spPr bwMode="auto">
            <a:xfrm>
              <a:off x="4495800" y="1955800"/>
              <a:ext cx="25400" cy="44450"/>
            </a:xfrm>
            <a:custGeom>
              <a:avLst/>
              <a:gdLst>
                <a:gd name="T0" fmla="*/ 16 w 16"/>
                <a:gd name="T1" fmla="*/ 0 h 28"/>
                <a:gd name="T2" fmla="*/ 0 w 16"/>
                <a:gd name="T3" fmla="*/ 28 h 28"/>
                <a:gd name="T4" fmla="*/ 0 w 16"/>
                <a:gd name="T5" fmla="*/ 28 h 28"/>
                <a:gd name="T6" fmla="*/ 16 w 16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8">
                  <a:moveTo>
                    <a:pt x="16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ḻíḓè">
              <a:extLst>
                <a:ext uri="{FF2B5EF4-FFF2-40B4-BE49-F238E27FC236}">
                  <a16:creationId xmlns:a16="http://schemas.microsoft.com/office/drawing/2014/main" id="{957E641F-C332-4B07-A87F-7B7C1F0371D2}"/>
                </a:ext>
              </a:extLst>
            </p:cNvPr>
            <p:cNvSpPr/>
            <p:nvPr/>
          </p:nvSpPr>
          <p:spPr bwMode="auto">
            <a:xfrm>
              <a:off x="4303712" y="19589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6 h 26"/>
                <a:gd name="T4" fmla="*/ 0 w 14"/>
                <a:gd name="T5" fmla="*/ 0 h 26"/>
                <a:gd name="T6" fmla="*/ 14 w 14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6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şḷíḍè">
              <a:extLst>
                <a:ext uri="{FF2B5EF4-FFF2-40B4-BE49-F238E27FC236}">
                  <a16:creationId xmlns:a16="http://schemas.microsoft.com/office/drawing/2014/main" id="{7A93AF26-4269-4C50-908A-6EE2D9EBC56E}"/>
                </a:ext>
              </a:extLst>
            </p:cNvPr>
            <p:cNvSpPr/>
            <p:nvPr/>
          </p:nvSpPr>
          <p:spPr bwMode="auto">
            <a:xfrm>
              <a:off x="4583112" y="1990725"/>
              <a:ext cx="3175" cy="952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ḷïḑê">
              <a:extLst>
                <a:ext uri="{FF2B5EF4-FFF2-40B4-BE49-F238E27FC236}">
                  <a16:creationId xmlns:a16="http://schemas.microsoft.com/office/drawing/2014/main" id="{C12D8A91-0E8A-409A-B9BE-9F4773C39347}"/>
                </a:ext>
              </a:extLst>
            </p:cNvPr>
            <p:cNvSpPr/>
            <p:nvPr/>
          </p:nvSpPr>
          <p:spPr bwMode="auto">
            <a:xfrm>
              <a:off x="4413250" y="3143250"/>
              <a:ext cx="473075" cy="38100"/>
            </a:xfrm>
            <a:custGeom>
              <a:avLst/>
              <a:gdLst>
                <a:gd name="T0" fmla="*/ 0 w 298"/>
                <a:gd name="T1" fmla="*/ 24 h 24"/>
                <a:gd name="T2" fmla="*/ 298 w 298"/>
                <a:gd name="T3" fmla="*/ 24 h 24"/>
                <a:gd name="T4" fmla="*/ 292 w 298"/>
                <a:gd name="T5" fmla="*/ 0 h 24"/>
                <a:gd name="T6" fmla="*/ 0 w 298"/>
                <a:gd name="T7" fmla="*/ 0 h 24"/>
                <a:gd name="T8" fmla="*/ 0 w 29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4">
                  <a:moveTo>
                    <a:pt x="0" y="24"/>
                  </a:moveTo>
                  <a:lnTo>
                    <a:pt x="298" y="24"/>
                  </a:lnTo>
                  <a:lnTo>
                    <a:pt x="292" y="0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3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ļïḋé">
              <a:extLst>
                <a:ext uri="{FF2B5EF4-FFF2-40B4-BE49-F238E27FC236}">
                  <a16:creationId xmlns:a16="http://schemas.microsoft.com/office/drawing/2014/main" id="{FB8D1DEF-88F0-4B01-9116-D992741B13B3}"/>
                </a:ext>
              </a:extLst>
            </p:cNvPr>
            <p:cNvSpPr/>
            <p:nvPr/>
          </p:nvSpPr>
          <p:spPr bwMode="auto">
            <a:xfrm>
              <a:off x="4202112" y="2095500"/>
              <a:ext cx="211138" cy="39688"/>
            </a:xfrm>
            <a:custGeom>
              <a:avLst/>
              <a:gdLst>
                <a:gd name="T0" fmla="*/ 133 w 133"/>
                <a:gd name="T1" fmla="*/ 0 h 25"/>
                <a:gd name="T2" fmla="*/ 6 w 133"/>
                <a:gd name="T3" fmla="*/ 0 h 25"/>
                <a:gd name="T4" fmla="*/ 0 w 133"/>
                <a:gd name="T5" fmla="*/ 25 h 25"/>
                <a:gd name="T6" fmla="*/ 133 w 133"/>
                <a:gd name="T7" fmla="*/ 25 h 25"/>
                <a:gd name="T8" fmla="*/ 133 w 1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5">
                  <a:moveTo>
                    <a:pt x="133" y="0"/>
                  </a:moveTo>
                  <a:lnTo>
                    <a:pt x="6" y="0"/>
                  </a:lnTo>
                  <a:lnTo>
                    <a:pt x="0" y="25"/>
                  </a:lnTo>
                  <a:lnTo>
                    <a:pt x="133" y="2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lîdè">
              <a:extLst>
                <a:ext uri="{FF2B5EF4-FFF2-40B4-BE49-F238E27FC236}">
                  <a16:creationId xmlns:a16="http://schemas.microsoft.com/office/drawing/2014/main" id="{B954086B-F712-4717-96B0-7C131A872503}"/>
                </a:ext>
              </a:extLst>
            </p:cNvPr>
            <p:cNvSpPr/>
            <p:nvPr/>
          </p:nvSpPr>
          <p:spPr bwMode="auto">
            <a:xfrm>
              <a:off x="4048125" y="2973387"/>
              <a:ext cx="365125" cy="207963"/>
            </a:xfrm>
            <a:custGeom>
              <a:avLst/>
              <a:gdLst>
                <a:gd name="T0" fmla="*/ 31 w 114"/>
                <a:gd name="T1" fmla="*/ 53 h 65"/>
                <a:gd name="T2" fmla="*/ 13 w 114"/>
                <a:gd name="T3" fmla="*/ 32 h 65"/>
                <a:gd name="T4" fmla="*/ 31 w 114"/>
                <a:gd name="T5" fmla="*/ 12 h 65"/>
                <a:gd name="T6" fmla="*/ 114 w 114"/>
                <a:gd name="T7" fmla="*/ 12 h 65"/>
                <a:gd name="T8" fmla="*/ 114 w 114"/>
                <a:gd name="T9" fmla="*/ 0 h 65"/>
                <a:gd name="T10" fmla="*/ 31 w 114"/>
                <a:gd name="T11" fmla="*/ 0 h 65"/>
                <a:gd name="T12" fmla="*/ 0 w 114"/>
                <a:gd name="T13" fmla="*/ 32 h 65"/>
                <a:gd name="T14" fmla="*/ 31 w 114"/>
                <a:gd name="T15" fmla="*/ 65 h 65"/>
                <a:gd name="T16" fmla="*/ 114 w 114"/>
                <a:gd name="T17" fmla="*/ 65 h 65"/>
                <a:gd name="T18" fmla="*/ 114 w 114"/>
                <a:gd name="T19" fmla="*/ 53 h 65"/>
                <a:gd name="T20" fmla="*/ 31 w 114"/>
                <a:gd name="T2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65">
                  <a:moveTo>
                    <a:pt x="31" y="53"/>
                  </a:moveTo>
                  <a:cubicBezTo>
                    <a:pt x="21" y="53"/>
                    <a:pt x="13" y="44"/>
                    <a:pt x="13" y="32"/>
                  </a:cubicBezTo>
                  <a:cubicBezTo>
                    <a:pt x="13" y="21"/>
                    <a:pt x="21" y="12"/>
                    <a:pt x="31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5"/>
                    <a:pt x="31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53"/>
                    <a:pt x="114" y="53"/>
                    <a:pt x="114" y="53"/>
                  </a:cubicBezTo>
                  <a:lnTo>
                    <a:pt x="31" y="53"/>
                  </a:ln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şľíďé">
              <a:extLst>
                <a:ext uri="{FF2B5EF4-FFF2-40B4-BE49-F238E27FC236}">
                  <a16:creationId xmlns:a16="http://schemas.microsoft.com/office/drawing/2014/main" id="{3E0852AB-B05A-4F0E-89B5-A0A5A7CBD6AE}"/>
                </a:ext>
              </a:extLst>
            </p:cNvPr>
            <p:cNvSpPr/>
            <p:nvPr/>
          </p:nvSpPr>
          <p:spPr bwMode="auto">
            <a:xfrm>
              <a:off x="4205287" y="2271712"/>
              <a:ext cx="207963" cy="207963"/>
            </a:xfrm>
            <a:custGeom>
              <a:avLst/>
              <a:gdLst>
                <a:gd name="T0" fmla="*/ 31 w 65"/>
                <a:gd name="T1" fmla="*/ 53 h 65"/>
                <a:gd name="T2" fmla="*/ 12 w 65"/>
                <a:gd name="T3" fmla="*/ 32 h 65"/>
                <a:gd name="T4" fmla="*/ 31 w 65"/>
                <a:gd name="T5" fmla="*/ 12 h 65"/>
                <a:gd name="T6" fmla="*/ 65 w 65"/>
                <a:gd name="T7" fmla="*/ 12 h 65"/>
                <a:gd name="T8" fmla="*/ 65 w 65"/>
                <a:gd name="T9" fmla="*/ 0 h 65"/>
                <a:gd name="T10" fmla="*/ 31 w 65"/>
                <a:gd name="T11" fmla="*/ 0 h 65"/>
                <a:gd name="T12" fmla="*/ 0 w 65"/>
                <a:gd name="T13" fmla="*/ 32 h 65"/>
                <a:gd name="T14" fmla="*/ 31 w 65"/>
                <a:gd name="T15" fmla="*/ 65 h 65"/>
                <a:gd name="T16" fmla="*/ 65 w 65"/>
                <a:gd name="T17" fmla="*/ 65 h 65"/>
                <a:gd name="T18" fmla="*/ 65 w 65"/>
                <a:gd name="T19" fmla="*/ 53 h 65"/>
                <a:gd name="T20" fmla="*/ 31 w 65"/>
                <a:gd name="T2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5">
                  <a:moveTo>
                    <a:pt x="31" y="53"/>
                  </a:moveTo>
                  <a:cubicBezTo>
                    <a:pt x="21" y="53"/>
                    <a:pt x="12" y="43"/>
                    <a:pt x="12" y="32"/>
                  </a:cubicBezTo>
                  <a:cubicBezTo>
                    <a:pt x="12" y="21"/>
                    <a:pt x="21" y="12"/>
                    <a:pt x="31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5"/>
                    <a:pt x="31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53"/>
                    <a:pt x="65" y="53"/>
                    <a:pt x="65" y="53"/>
                  </a:cubicBezTo>
                  <a:lnTo>
                    <a:pt x="31" y="53"/>
                  </a:ln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ślídè">
              <a:extLst>
                <a:ext uri="{FF2B5EF4-FFF2-40B4-BE49-F238E27FC236}">
                  <a16:creationId xmlns:a16="http://schemas.microsoft.com/office/drawing/2014/main" id="{84CEC8E2-5508-441C-8365-F86A358D9E1B}"/>
                </a:ext>
              </a:extLst>
            </p:cNvPr>
            <p:cNvSpPr/>
            <p:nvPr/>
          </p:nvSpPr>
          <p:spPr bwMode="auto">
            <a:xfrm>
              <a:off x="4113212" y="2616200"/>
              <a:ext cx="300038" cy="214313"/>
            </a:xfrm>
            <a:custGeom>
              <a:avLst/>
              <a:gdLst>
                <a:gd name="T0" fmla="*/ 30 w 94"/>
                <a:gd name="T1" fmla="*/ 55 h 67"/>
                <a:gd name="T2" fmla="*/ 12 w 94"/>
                <a:gd name="T3" fmla="*/ 34 h 67"/>
                <a:gd name="T4" fmla="*/ 12 w 94"/>
                <a:gd name="T5" fmla="*/ 32 h 67"/>
                <a:gd name="T6" fmla="*/ 30 w 94"/>
                <a:gd name="T7" fmla="*/ 12 h 67"/>
                <a:gd name="T8" fmla="*/ 94 w 94"/>
                <a:gd name="T9" fmla="*/ 12 h 67"/>
                <a:gd name="T10" fmla="*/ 94 w 94"/>
                <a:gd name="T11" fmla="*/ 0 h 67"/>
                <a:gd name="T12" fmla="*/ 30 w 94"/>
                <a:gd name="T13" fmla="*/ 0 h 67"/>
                <a:gd name="T14" fmla="*/ 0 w 94"/>
                <a:gd name="T15" fmla="*/ 32 h 67"/>
                <a:gd name="T16" fmla="*/ 0 w 94"/>
                <a:gd name="T17" fmla="*/ 34 h 67"/>
                <a:gd name="T18" fmla="*/ 30 w 94"/>
                <a:gd name="T19" fmla="*/ 67 h 67"/>
                <a:gd name="T20" fmla="*/ 94 w 94"/>
                <a:gd name="T21" fmla="*/ 67 h 67"/>
                <a:gd name="T22" fmla="*/ 94 w 94"/>
                <a:gd name="T23" fmla="*/ 55 h 67"/>
                <a:gd name="T24" fmla="*/ 30 w 94"/>
                <a:gd name="T25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67">
                  <a:moveTo>
                    <a:pt x="30" y="55"/>
                  </a:moveTo>
                  <a:cubicBezTo>
                    <a:pt x="20" y="55"/>
                    <a:pt x="12" y="46"/>
                    <a:pt x="12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21"/>
                    <a:pt x="20" y="12"/>
                    <a:pt x="30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2"/>
                    <a:pt x="14" y="67"/>
                    <a:pt x="30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55"/>
                    <a:pt x="94" y="55"/>
                    <a:pt x="94" y="55"/>
                  </a:cubicBezTo>
                  <a:lnTo>
                    <a:pt x="30" y="55"/>
                  </a:ln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ṡlïdè">
              <a:extLst>
                <a:ext uri="{FF2B5EF4-FFF2-40B4-BE49-F238E27FC236}">
                  <a16:creationId xmlns:a16="http://schemas.microsoft.com/office/drawing/2014/main" id="{9774C7E1-0776-45AC-9DDB-FD2EF0EFC892}"/>
                </a:ext>
              </a:extLst>
            </p:cNvPr>
            <p:cNvSpPr/>
            <p:nvPr/>
          </p:nvSpPr>
          <p:spPr bwMode="auto">
            <a:xfrm>
              <a:off x="4413250" y="2441575"/>
              <a:ext cx="274638" cy="212725"/>
            </a:xfrm>
            <a:custGeom>
              <a:avLst/>
              <a:gdLst>
                <a:gd name="T0" fmla="*/ 55 w 86"/>
                <a:gd name="T1" fmla="*/ 67 h 67"/>
                <a:gd name="T2" fmla="*/ 86 w 86"/>
                <a:gd name="T3" fmla="*/ 34 h 67"/>
                <a:gd name="T4" fmla="*/ 86 w 86"/>
                <a:gd name="T5" fmla="*/ 32 h 67"/>
                <a:gd name="T6" fmla="*/ 55 w 86"/>
                <a:gd name="T7" fmla="*/ 0 h 67"/>
                <a:gd name="T8" fmla="*/ 0 w 86"/>
                <a:gd name="T9" fmla="*/ 0 h 67"/>
                <a:gd name="T10" fmla="*/ 0 w 86"/>
                <a:gd name="T11" fmla="*/ 12 h 67"/>
                <a:gd name="T12" fmla="*/ 55 w 86"/>
                <a:gd name="T13" fmla="*/ 12 h 67"/>
                <a:gd name="T14" fmla="*/ 74 w 86"/>
                <a:gd name="T15" fmla="*/ 32 h 67"/>
                <a:gd name="T16" fmla="*/ 74 w 86"/>
                <a:gd name="T17" fmla="*/ 34 h 67"/>
                <a:gd name="T18" fmla="*/ 55 w 86"/>
                <a:gd name="T19" fmla="*/ 55 h 67"/>
                <a:gd name="T20" fmla="*/ 0 w 86"/>
                <a:gd name="T21" fmla="*/ 55 h 67"/>
                <a:gd name="T22" fmla="*/ 0 w 86"/>
                <a:gd name="T23" fmla="*/ 67 h 67"/>
                <a:gd name="T24" fmla="*/ 55 w 86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67">
                  <a:moveTo>
                    <a:pt x="55" y="67"/>
                  </a:moveTo>
                  <a:cubicBezTo>
                    <a:pt x="72" y="67"/>
                    <a:pt x="86" y="52"/>
                    <a:pt x="86" y="34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14"/>
                    <a:pt x="72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66" y="12"/>
                    <a:pt x="74" y="21"/>
                    <a:pt x="74" y="32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46"/>
                    <a:pt x="66" y="55"/>
                    <a:pt x="55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73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1íde">
              <a:extLst>
                <a:ext uri="{FF2B5EF4-FFF2-40B4-BE49-F238E27FC236}">
                  <a16:creationId xmlns:a16="http://schemas.microsoft.com/office/drawing/2014/main" id="{4A4A5D67-672D-434E-A090-BAEF92F2D341}"/>
                </a:ext>
              </a:extLst>
            </p:cNvPr>
            <p:cNvSpPr/>
            <p:nvPr/>
          </p:nvSpPr>
          <p:spPr bwMode="auto">
            <a:xfrm>
              <a:off x="4413250" y="2792412"/>
              <a:ext cx="334963" cy="220663"/>
            </a:xfrm>
            <a:custGeom>
              <a:avLst/>
              <a:gdLst>
                <a:gd name="T0" fmla="*/ 75 w 105"/>
                <a:gd name="T1" fmla="*/ 69 h 69"/>
                <a:gd name="T2" fmla="*/ 105 w 105"/>
                <a:gd name="T3" fmla="*/ 37 h 69"/>
                <a:gd name="T4" fmla="*/ 105 w 105"/>
                <a:gd name="T5" fmla="*/ 32 h 69"/>
                <a:gd name="T6" fmla="*/ 75 w 105"/>
                <a:gd name="T7" fmla="*/ 0 h 69"/>
                <a:gd name="T8" fmla="*/ 0 w 105"/>
                <a:gd name="T9" fmla="*/ 0 h 69"/>
                <a:gd name="T10" fmla="*/ 0 w 105"/>
                <a:gd name="T11" fmla="*/ 12 h 69"/>
                <a:gd name="T12" fmla="*/ 75 w 105"/>
                <a:gd name="T13" fmla="*/ 12 h 69"/>
                <a:gd name="T14" fmla="*/ 93 w 105"/>
                <a:gd name="T15" fmla="*/ 32 h 69"/>
                <a:gd name="T16" fmla="*/ 93 w 105"/>
                <a:gd name="T17" fmla="*/ 37 h 69"/>
                <a:gd name="T18" fmla="*/ 75 w 105"/>
                <a:gd name="T19" fmla="*/ 57 h 69"/>
                <a:gd name="T20" fmla="*/ 0 w 105"/>
                <a:gd name="T21" fmla="*/ 57 h 69"/>
                <a:gd name="T22" fmla="*/ 0 w 105"/>
                <a:gd name="T23" fmla="*/ 69 h 69"/>
                <a:gd name="T24" fmla="*/ 75 w 105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9">
                  <a:moveTo>
                    <a:pt x="75" y="69"/>
                  </a:moveTo>
                  <a:cubicBezTo>
                    <a:pt x="92" y="69"/>
                    <a:pt x="105" y="54"/>
                    <a:pt x="105" y="37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14"/>
                    <a:pt x="92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85" y="12"/>
                    <a:pt x="93" y="21"/>
                    <a:pt x="93" y="32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48"/>
                    <a:pt x="85" y="57"/>
                    <a:pt x="75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75" y="69"/>
                  </a:lnTo>
                  <a:close/>
                </a:path>
              </a:pathLst>
            </a:custGeom>
            <a:solidFill>
              <a:srgbClr val="73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liḓê">
              <a:extLst>
                <a:ext uri="{FF2B5EF4-FFF2-40B4-BE49-F238E27FC236}">
                  <a16:creationId xmlns:a16="http://schemas.microsoft.com/office/drawing/2014/main" id="{64C336B7-F5B5-42B6-BCDC-C1E79DF4C3BC}"/>
                </a:ext>
              </a:extLst>
            </p:cNvPr>
            <p:cNvSpPr/>
            <p:nvPr/>
          </p:nvSpPr>
          <p:spPr bwMode="auto">
            <a:xfrm>
              <a:off x="4413250" y="2095500"/>
              <a:ext cx="136525" cy="214313"/>
            </a:xfrm>
            <a:custGeom>
              <a:avLst/>
              <a:gdLst>
                <a:gd name="T0" fmla="*/ 12 w 43"/>
                <a:gd name="T1" fmla="*/ 67 h 67"/>
                <a:gd name="T2" fmla="*/ 43 w 43"/>
                <a:gd name="T3" fmla="*/ 34 h 67"/>
                <a:gd name="T4" fmla="*/ 43 w 43"/>
                <a:gd name="T5" fmla="*/ 32 h 67"/>
                <a:gd name="T6" fmla="*/ 12 w 43"/>
                <a:gd name="T7" fmla="*/ 0 h 67"/>
                <a:gd name="T8" fmla="*/ 0 w 43"/>
                <a:gd name="T9" fmla="*/ 0 h 67"/>
                <a:gd name="T10" fmla="*/ 0 w 43"/>
                <a:gd name="T11" fmla="*/ 12 h 67"/>
                <a:gd name="T12" fmla="*/ 12 w 43"/>
                <a:gd name="T13" fmla="*/ 12 h 67"/>
                <a:gd name="T14" fmla="*/ 31 w 43"/>
                <a:gd name="T15" fmla="*/ 32 h 67"/>
                <a:gd name="T16" fmla="*/ 31 w 43"/>
                <a:gd name="T17" fmla="*/ 34 h 67"/>
                <a:gd name="T18" fmla="*/ 12 w 43"/>
                <a:gd name="T19" fmla="*/ 55 h 67"/>
                <a:gd name="T20" fmla="*/ 0 w 43"/>
                <a:gd name="T21" fmla="*/ 55 h 67"/>
                <a:gd name="T22" fmla="*/ 0 w 43"/>
                <a:gd name="T23" fmla="*/ 67 h 67"/>
                <a:gd name="T24" fmla="*/ 12 w 43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67">
                  <a:moveTo>
                    <a:pt x="12" y="67"/>
                  </a:moveTo>
                  <a:cubicBezTo>
                    <a:pt x="29" y="67"/>
                    <a:pt x="43" y="52"/>
                    <a:pt x="43" y="34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14"/>
                    <a:pt x="29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3" y="12"/>
                    <a:pt x="31" y="21"/>
                    <a:pt x="31" y="3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46"/>
                    <a:pt x="23" y="55"/>
                    <a:pt x="12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12" y="67"/>
                  </a:lnTo>
                  <a:close/>
                </a:path>
              </a:pathLst>
            </a:custGeom>
            <a:solidFill>
              <a:srgbClr val="73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ḷíḓé">
              <a:extLst>
                <a:ext uri="{FF2B5EF4-FFF2-40B4-BE49-F238E27FC236}">
                  <a16:creationId xmlns:a16="http://schemas.microsoft.com/office/drawing/2014/main" id="{5E14B610-F1FA-4E9E-A7AF-79A306A6D34D}"/>
                </a:ext>
              </a:extLst>
            </p:cNvPr>
            <p:cNvSpPr/>
            <p:nvPr/>
          </p:nvSpPr>
          <p:spPr bwMode="auto">
            <a:xfrm>
              <a:off x="5110162" y="2163762"/>
              <a:ext cx="334963" cy="979488"/>
            </a:xfrm>
            <a:custGeom>
              <a:avLst/>
              <a:gdLst>
                <a:gd name="T0" fmla="*/ 54 w 211"/>
                <a:gd name="T1" fmla="*/ 50 h 617"/>
                <a:gd name="T2" fmla="*/ 54 w 211"/>
                <a:gd name="T3" fmla="*/ 50 h 617"/>
                <a:gd name="T4" fmla="*/ 54 w 211"/>
                <a:gd name="T5" fmla="*/ 50 h 617"/>
                <a:gd name="T6" fmla="*/ 26 w 211"/>
                <a:gd name="T7" fmla="*/ 0 h 617"/>
                <a:gd name="T8" fmla="*/ 10 w 211"/>
                <a:gd name="T9" fmla="*/ 30 h 617"/>
                <a:gd name="T10" fmla="*/ 0 w 211"/>
                <a:gd name="T11" fmla="*/ 50 h 617"/>
                <a:gd name="T12" fmla="*/ 0 w 211"/>
                <a:gd name="T13" fmla="*/ 617 h 617"/>
                <a:gd name="T14" fmla="*/ 211 w 211"/>
                <a:gd name="T15" fmla="*/ 617 h 617"/>
                <a:gd name="T16" fmla="*/ 74 w 211"/>
                <a:gd name="T17" fmla="*/ 74 h 617"/>
                <a:gd name="T18" fmla="*/ 64 w 211"/>
                <a:gd name="T19" fmla="*/ 30 h 617"/>
                <a:gd name="T20" fmla="*/ 62 w 211"/>
                <a:gd name="T21" fmla="*/ 34 h 617"/>
                <a:gd name="T22" fmla="*/ 54 w 211"/>
                <a:gd name="T23" fmla="*/ 5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617">
                  <a:moveTo>
                    <a:pt x="54" y="50"/>
                  </a:moveTo>
                  <a:lnTo>
                    <a:pt x="54" y="50"/>
                  </a:lnTo>
                  <a:lnTo>
                    <a:pt x="54" y="50"/>
                  </a:lnTo>
                  <a:lnTo>
                    <a:pt x="26" y="0"/>
                  </a:lnTo>
                  <a:lnTo>
                    <a:pt x="10" y="30"/>
                  </a:lnTo>
                  <a:lnTo>
                    <a:pt x="0" y="50"/>
                  </a:lnTo>
                  <a:lnTo>
                    <a:pt x="0" y="617"/>
                  </a:lnTo>
                  <a:lnTo>
                    <a:pt x="211" y="617"/>
                  </a:lnTo>
                  <a:lnTo>
                    <a:pt x="74" y="74"/>
                  </a:lnTo>
                  <a:lnTo>
                    <a:pt x="64" y="30"/>
                  </a:lnTo>
                  <a:lnTo>
                    <a:pt x="62" y="34"/>
                  </a:lnTo>
                  <a:lnTo>
                    <a:pt x="54" y="5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$1íḋè">
              <a:extLst>
                <a:ext uri="{FF2B5EF4-FFF2-40B4-BE49-F238E27FC236}">
                  <a16:creationId xmlns:a16="http://schemas.microsoft.com/office/drawing/2014/main" id="{EE06ECD9-A64C-4ED7-B8BA-2924EB5F1D38}"/>
                </a:ext>
              </a:extLst>
            </p:cNvPr>
            <p:cNvSpPr/>
            <p:nvPr/>
          </p:nvSpPr>
          <p:spPr bwMode="auto">
            <a:xfrm>
              <a:off x="4716462" y="3181350"/>
              <a:ext cx="393700" cy="204788"/>
            </a:xfrm>
            <a:custGeom>
              <a:avLst/>
              <a:gdLst>
                <a:gd name="T0" fmla="*/ 32 w 248"/>
                <a:gd name="T1" fmla="*/ 0 h 129"/>
                <a:gd name="T2" fmla="*/ 0 w 248"/>
                <a:gd name="T3" fmla="*/ 129 h 129"/>
                <a:gd name="T4" fmla="*/ 248 w 248"/>
                <a:gd name="T5" fmla="*/ 129 h 129"/>
                <a:gd name="T6" fmla="*/ 248 w 248"/>
                <a:gd name="T7" fmla="*/ 0 h 129"/>
                <a:gd name="T8" fmla="*/ 32 w 248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29">
                  <a:moveTo>
                    <a:pt x="32" y="0"/>
                  </a:moveTo>
                  <a:lnTo>
                    <a:pt x="0" y="129"/>
                  </a:lnTo>
                  <a:lnTo>
                    <a:pt x="248" y="129"/>
                  </a:lnTo>
                  <a:lnTo>
                    <a:pt x="248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ṡliḑê">
              <a:extLst>
                <a:ext uri="{FF2B5EF4-FFF2-40B4-BE49-F238E27FC236}">
                  <a16:creationId xmlns:a16="http://schemas.microsoft.com/office/drawing/2014/main" id="{90F31E2C-1B3C-43C2-9AC3-08F63CB73BAD}"/>
                </a:ext>
              </a:extLst>
            </p:cNvPr>
            <p:cNvSpPr/>
            <p:nvPr/>
          </p:nvSpPr>
          <p:spPr bwMode="auto">
            <a:xfrm>
              <a:off x="5110162" y="3181350"/>
              <a:ext cx="395288" cy="204788"/>
            </a:xfrm>
            <a:custGeom>
              <a:avLst/>
              <a:gdLst>
                <a:gd name="T0" fmla="*/ 217 w 249"/>
                <a:gd name="T1" fmla="*/ 0 h 129"/>
                <a:gd name="T2" fmla="*/ 0 w 249"/>
                <a:gd name="T3" fmla="*/ 0 h 129"/>
                <a:gd name="T4" fmla="*/ 0 w 249"/>
                <a:gd name="T5" fmla="*/ 129 h 129"/>
                <a:gd name="T6" fmla="*/ 249 w 249"/>
                <a:gd name="T7" fmla="*/ 129 h 129"/>
                <a:gd name="T8" fmla="*/ 217 w 24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29">
                  <a:moveTo>
                    <a:pt x="217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249" y="1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ṧḷïdé">
              <a:extLst>
                <a:ext uri="{FF2B5EF4-FFF2-40B4-BE49-F238E27FC236}">
                  <a16:creationId xmlns:a16="http://schemas.microsoft.com/office/drawing/2014/main" id="{61503321-1F70-45D5-AAFA-6DE28F46CC41}"/>
                </a:ext>
              </a:extLst>
            </p:cNvPr>
            <p:cNvSpPr/>
            <p:nvPr/>
          </p:nvSpPr>
          <p:spPr bwMode="auto">
            <a:xfrm>
              <a:off x="4776787" y="2163762"/>
              <a:ext cx="333375" cy="979488"/>
            </a:xfrm>
            <a:custGeom>
              <a:avLst/>
              <a:gdLst>
                <a:gd name="T0" fmla="*/ 210 w 210"/>
                <a:gd name="T1" fmla="*/ 50 h 617"/>
                <a:gd name="T2" fmla="*/ 210 w 210"/>
                <a:gd name="T3" fmla="*/ 50 h 617"/>
                <a:gd name="T4" fmla="*/ 210 w 210"/>
                <a:gd name="T5" fmla="*/ 50 h 617"/>
                <a:gd name="T6" fmla="*/ 210 w 210"/>
                <a:gd name="T7" fmla="*/ 50 h 617"/>
                <a:gd name="T8" fmla="*/ 190 w 210"/>
                <a:gd name="T9" fmla="*/ 12 h 617"/>
                <a:gd name="T10" fmla="*/ 184 w 210"/>
                <a:gd name="T11" fmla="*/ 0 h 617"/>
                <a:gd name="T12" fmla="*/ 155 w 210"/>
                <a:gd name="T13" fmla="*/ 50 h 617"/>
                <a:gd name="T14" fmla="*/ 155 w 210"/>
                <a:gd name="T15" fmla="*/ 50 h 617"/>
                <a:gd name="T16" fmla="*/ 155 w 210"/>
                <a:gd name="T17" fmla="*/ 50 h 617"/>
                <a:gd name="T18" fmla="*/ 145 w 210"/>
                <a:gd name="T19" fmla="*/ 30 h 617"/>
                <a:gd name="T20" fmla="*/ 135 w 210"/>
                <a:gd name="T21" fmla="*/ 74 h 617"/>
                <a:gd name="T22" fmla="*/ 0 w 210"/>
                <a:gd name="T23" fmla="*/ 617 h 617"/>
                <a:gd name="T24" fmla="*/ 210 w 210"/>
                <a:gd name="T25" fmla="*/ 617 h 617"/>
                <a:gd name="T26" fmla="*/ 210 w 210"/>
                <a:gd name="T27" fmla="*/ 5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617">
                  <a:moveTo>
                    <a:pt x="210" y="50"/>
                  </a:move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190" y="12"/>
                  </a:lnTo>
                  <a:lnTo>
                    <a:pt x="184" y="0"/>
                  </a:lnTo>
                  <a:lnTo>
                    <a:pt x="155" y="50"/>
                  </a:lnTo>
                  <a:lnTo>
                    <a:pt x="155" y="50"/>
                  </a:lnTo>
                  <a:lnTo>
                    <a:pt x="155" y="50"/>
                  </a:lnTo>
                  <a:lnTo>
                    <a:pt x="145" y="30"/>
                  </a:lnTo>
                  <a:lnTo>
                    <a:pt x="135" y="74"/>
                  </a:lnTo>
                  <a:lnTo>
                    <a:pt x="0" y="617"/>
                  </a:lnTo>
                  <a:lnTo>
                    <a:pt x="210" y="617"/>
                  </a:lnTo>
                  <a:lnTo>
                    <a:pt x="210" y="5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ḻíḑê">
              <a:extLst>
                <a:ext uri="{FF2B5EF4-FFF2-40B4-BE49-F238E27FC236}">
                  <a16:creationId xmlns:a16="http://schemas.microsoft.com/office/drawing/2014/main" id="{8FC8FDAD-D35B-48AC-AA13-9DC26F6A03CC}"/>
                </a:ext>
              </a:extLst>
            </p:cNvPr>
            <p:cNvSpPr/>
            <p:nvPr/>
          </p:nvSpPr>
          <p:spPr bwMode="auto">
            <a:xfrm>
              <a:off x="5110162" y="1870075"/>
              <a:ext cx="101600" cy="373063"/>
            </a:xfrm>
            <a:custGeom>
              <a:avLst/>
              <a:gdLst>
                <a:gd name="T0" fmla="*/ 5 w 32"/>
                <a:gd name="T1" fmla="*/ 107 h 117"/>
                <a:gd name="T2" fmla="*/ 13 w 32"/>
                <a:gd name="T3" fmla="*/ 92 h 117"/>
                <a:gd name="T4" fmla="*/ 13 w 32"/>
                <a:gd name="T5" fmla="*/ 92 h 117"/>
                <a:gd name="T6" fmla="*/ 13 w 32"/>
                <a:gd name="T7" fmla="*/ 92 h 117"/>
                <a:gd name="T8" fmla="*/ 27 w 32"/>
                <a:gd name="T9" fmla="*/ 117 h 117"/>
                <a:gd name="T10" fmla="*/ 31 w 32"/>
                <a:gd name="T11" fmla="*/ 109 h 117"/>
                <a:gd name="T12" fmla="*/ 32 w 32"/>
                <a:gd name="T13" fmla="*/ 107 h 117"/>
                <a:gd name="T14" fmla="*/ 32 w 32"/>
                <a:gd name="T15" fmla="*/ 107 h 117"/>
                <a:gd name="T16" fmla="*/ 32 w 32"/>
                <a:gd name="T17" fmla="*/ 107 h 117"/>
                <a:gd name="T18" fmla="*/ 24 w 32"/>
                <a:gd name="T19" fmla="*/ 77 h 117"/>
                <a:gd name="T20" fmla="*/ 7 w 32"/>
                <a:gd name="T21" fmla="*/ 7 h 117"/>
                <a:gd name="T22" fmla="*/ 0 w 32"/>
                <a:gd name="T23" fmla="*/ 0 h 117"/>
                <a:gd name="T24" fmla="*/ 0 w 32"/>
                <a:gd name="T25" fmla="*/ 117 h 117"/>
                <a:gd name="T26" fmla="*/ 5 w 32"/>
                <a:gd name="T2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17">
                  <a:moveTo>
                    <a:pt x="5" y="107"/>
                  </a:moveTo>
                  <a:cubicBezTo>
                    <a:pt x="13" y="92"/>
                    <a:pt x="13" y="92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3"/>
                    <a:pt x="3" y="0"/>
                    <a:pt x="0" y="0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5" y="107"/>
                  </a:lnTo>
                  <a:close/>
                </a:path>
              </a:pathLst>
            </a:custGeom>
            <a:solidFill>
              <a:srgbClr val="AFD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ļíḋê">
              <a:extLst>
                <a:ext uri="{FF2B5EF4-FFF2-40B4-BE49-F238E27FC236}">
                  <a16:creationId xmlns:a16="http://schemas.microsoft.com/office/drawing/2014/main" id="{7E1B841E-F09B-49DC-9EAD-58A821DF7512}"/>
                </a:ext>
              </a:extLst>
            </p:cNvPr>
            <p:cNvSpPr/>
            <p:nvPr/>
          </p:nvSpPr>
          <p:spPr bwMode="auto">
            <a:xfrm>
              <a:off x="5006975" y="1870075"/>
              <a:ext cx="103188" cy="373063"/>
            </a:xfrm>
            <a:custGeom>
              <a:avLst/>
              <a:gdLst>
                <a:gd name="T0" fmla="*/ 5 w 32"/>
                <a:gd name="T1" fmla="*/ 117 h 117"/>
                <a:gd name="T2" fmla="*/ 19 w 32"/>
                <a:gd name="T3" fmla="*/ 92 h 117"/>
                <a:gd name="T4" fmla="*/ 19 w 32"/>
                <a:gd name="T5" fmla="*/ 92 h 117"/>
                <a:gd name="T6" fmla="*/ 19 w 32"/>
                <a:gd name="T7" fmla="*/ 92 h 117"/>
                <a:gd name="T8" fmla="*/ 22 w 32"/>
                <a:gd name="T9" fmla="*/ 98 h 117"/>
                <a:gd name="T10" fmla="*/ 32 w 32"/>
                <a:gd name="T11" fmla="*/ 117 h 117"/>
                <a:gd name="T12" fmla="*/ 32 w 32"/>
                <a:gd name="T13" fmla="*/ 117 h 117"/>
                <a:gd name="T14" fmla="*/ 32 w 32"/>
                <a:gd name="T15" fmla="*/ 0 h 117"/>
                <a:gd name="T16" fmla="*/ 32 w 32"/>
                <a:gd name="T17" fmla="*/ 0 h 117"/>
                <a:gd name="T18" fmla="*/ 25 w 32"/>
                <a:gd name="T19" fmla="*/ 7 h 117"/>
                <a:gd name="T20" fmla="*/ 8 w 32"/>
                <a:gd name="T21" fmla="*/ 77 h 117"/>
                <a:gd name="T22" fmla="*/ 0 w 32"/>
                <a:gd name="T23" fmla="*/ 107 h 117"/>
                <a:gd name="T24" fmla="*/ 0 w 32"/>
                <a:gd name="T25" fmla="*/ 107 h 117"/>
                <a:gd name="T26" fmla="*/ 0 w 32"/>
                <a:gd name="T27" fmla="*/ 107 h 117"/>
                <a:gd name="T28" fmla="*/ 5 w 32"/>
                <a:gd name="T2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17">
                  <a:moveTo>
                    <a:pt x="5" y="117"/>
                  </a:moveTo>
                  <a:cubicBezTo>
                    <a:pt x="19" y="92"/>
                    <a:pt x="19" y="92"/>
                    <a:pt x="19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3"/>
                    <a:pt x="25" y="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5" y="117"/>
                  </a:lnTo>
                  <a:close/>
                </a:path>
              </a:pathLst>
            </a:custGeom>
            <a:solidFill>
              <a:srgbClr val="D4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šḷïďê">
              <a:extLst>
                <a:ext uri="{FF2B5EF4-FFF2-40B4-BE49-F238E27FC236}">
                  <a16:creationId xmlns:a16="http://schemas.microsoft.com/office/drawing/2014/main" id="{ACE772A2-4E68-4477-84F6-F79CB335F1E7}"/>
                </a:ext>
              </a:extLst>
            </p:cNvPr>
            <p:cNvSpPr/>
            <p:nvPr/>
          </p:nvSpPr>
          <p:spPr bwMode="auto">
            <a:xfrm>
              <a:off x="5068887" y="2163762"/>
              <a:ext cx="9525" cy="19050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E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1îḑé">
              <a:extLst>
                <a:ext uri="{FF2B5EF4-FFF2-40B4-BE49-F238E27FC236}">
                  <a16:creationId xmlns:a16="http://schemas.microsoft.com/office/drawing/2014/main" id="{E38F8B24-1627-48BB-B714-7FA4657C4C4B}"/>
                </a:ext>
              </a:extLst>
            </p:cNvPr>
            <p:cNvSpPr/>
            <p:nvPr/>
          </p:nvSpPr>
          <p:spPr bwMode="auto">
            <a:xfrm>
              <a:off x="5110162" y="2243137"/>
              <a:ext cx="1588" cy="1588"/>
            </a:xfrm>
            <a:prstGeom prst="rect">
              <a:avLst/>
            </a:prstGeom>
            <a:solidFill>
              <a:srgbClr val="C8E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ļíḓê">
              <a:extLst>
                <a:ext uri="{FF2B5EF4-FFF2-40B4-BE49-F238E27FC236}">
                  <a16:creationId xmlns:a16="http://schemas.microsoft.com/office/drawing/2014/main" id="{0638C456-D2D1-447B-91E7-F8771CECC12C}"/>
                </a:ext>
              </a:extLst>
            </p:cNvPr>
            <p:cNvSpPr/>
            <p:nvPr/>
          </p:nvSpPr>
          <p:spPr bwMode="auto">
            <a:xfrm>
              <a:off x="5151437" y="2163762"/>
              <a:ext cx="44450" cy="79375"/>
            </a:xfrm>
            <a:custGeom>
              <a:avLst/>
              <a:gdLst>
                <a:gd name="T0" fmla="*/ 28 w 28"/>
                <a:gd name="T1" fmla="*/ 50 h 50"/>
                <a:gd name="T2" fmla="*/ 0 w 28"/>
                <a:gd name="T3" fmla="*/ 0 h 50"/>
                <a:gd name="T4" fmla="*/ 0 w 28"/>
                <a:gd name="T5" fmla="*/ 0 h 50"/>
                <a:gd name="T6" fmla="*/ 28 w 28"/>
                <a:gd name="T7" fmla="*/ 50 h 50"/>
                <a:gd name="T8" fmla="*/ 28 w 28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0">
                  <a:moveTo>
                    <a:pt x="28" y="5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8" y="50"/>
                  </a:lnTo>
                  <a:lnTo>
                    <a:pt x="28" y="50"/>
                  </a:lnTo>
                  <a:close/>
                </a:path>
              </a:pathLst>
            </a:custGeom>
            <a:solidFill>
              <a:srgbClr val="AFD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$1iďè">
              <a:extLst>
                <a:ext uri="{FF2B5EF4-FFF2-40B4-BE49-F238E27FC236}">
                  <a16:creationId xmlns:a16="http://schemas.microsoft.com/office/drawing/2014/main" id="{A64AE0C9-97E8-4ECC-BF17-9C414FCE8DA7}"/>
                </a:ext>
              </a:extLst>
            </p:cNvPr>
            <p:cNvSpPr/>
            <p:nvPr/>
          </p:nvSpPr>
          <p:spPr bwMode="auto">
            <a:xfrm>
              <a:off x="5110162" y="2211387"/>
              <a:ext cx="15875" cy="3175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20 h 20"/>
                <a:gd name="T4" fmla="*/ 10 w 10"/>
                <a:gd name="T5" fmla="*/ 0 h 20"/>
                <a:gd name="T6" fmla="*/ 0 w 10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0" y="20"/>
                  </a:moveTo>
                  <a:lnTo>
                    <a:pt x="0" y="20"/>
                  </a:lnTo>
                  <a:lnTo>
                    <a:pt x="1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8E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ṥļídé">
              <a:extLst>
                <a:ext uri="{FF2B5EF4-FFF2-40B4-BE49-F238E27FC236}">
                  <a16:creationId xmlns:a16="http://schemas.microsoft.com/office/drawing/2014/main" id="{CEE8A32F-883F-425A-BE0F-5A27F6862DED}"/>
                </a:ext>
              </a:extLst>
            </p:cNvPr>
            <p:cNvSpPr/>
            <p:nvPr/>
          </p:nvSpPr>
          <p:spPr bwMode="auto">
            <a:xfrm>
              <a:off x="5006975" y="2211387"/>
              <a:ext cx="15875" cy="31750"/>
            </a:xfrm>
            <a:custGeom>
              <a:avLst/>
              <a:gdLst>
                <a:gd name="T0" fmla="*/ 10 w 10"/>
                <a:gd name="T1" fmla="*/ 20 h 20"/>
                <a:gd name="T2" fmla="*/ 0 w 10"/>
                <a:gd name="T3" fmla="*/ 0 h 20"/>
                <a:gd name="T4" fmla="*/ 0 w 10"/>
                <a:gd name="T5" fmla="*/ 0 h 20"/>
                <a:gd name="T6" fmla="*/ 10 w 10"/>
                <a:gd name="T7" fmla="*/ 20 h 20"/>
                <a:gd name="T8" fmla="*/ 10 w 1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10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C8E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ślîḑé">
              <a:extLst>
                <a:ext uri="{FF2B5EF4-FFF2-40B4-BE49-F238E27FC236}">
                  <a16:creationId xmlns:a16="http://schemas.microsoft.com/office/drawing/2014/main" id="{513C3B0A-5C1F-430D-B445-CFBC567C26C1}"/>
                </a:ext>
              </a:extLst>
            </p:cNvPr>
            <p:cNvSpPr/>
            <p:nvPr/>
          </p:nvSpPr>
          <p:spPr bwMode="auto">
            <a:xfrm>
              <a:off x="5208587" y="2211387"/>
              <a:ext cx="3175" cy="6350"/>
            </a:xfrm>
            <a:custGeom>
              <a:avLst/>
              <a:gdLst>
                <a:gd name="T0" fmla="*/ 0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FD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ṣḻïḓê">
              <a:extLst>
                <a:ext uri="{FF2B5EF4-FFF2-40B4-BE49-F238E27FC236}">
                  <a16:creationId xmlns:a16="http://schemas.microsoft.com/office/drawing/2014/main" id="{7717F301-FD5A-43E1-A14D-79A22C25B93F}"/>
                </a:ext>
              </a:extLst>
            </p:cNvPr>
            <p:cNvSpPr/>
            <p:nvPr/>
          </p:nvSpPr>
          <p:spPr bwMode="auto">
            <a:xfrm>
              <a:off x="5110162" y="3143250"/>
              <a:ext cx="344488" cy="38100"/>
            </a:xfrm>
            <a:custGeom>
              <a:avLst/>
              <a:gdLst>
                <a:gd name="T0" fmla="*/ 0 w 217"/>
                <a:gd name="T1" fmla="*/ 24 h 24"/>
                <a:gd name="T2" fmla="*/ 217 w 217"/>
                <a:gd name="T3" fmla="*/ 24 h 24"/>
                <a:gd name="T4" fmla="*/ 211 w 217"/>
                <a:gd name="T5" fmla="*/ 0 h 24"/>
                <a:gd name="T6" fmla="*/ 0 w 217"/>
                <a:gd name="T7" fmla="*/ 0 h 24"/>
                <a:gd name="T8" fmla="*/ 0 w 21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4">
                  <a:moveTo>
                    <a:pt x="0" y="24"/>
                  </a:moveTo>
                  <a:lnTo>
                    <a:pt x="217" y="2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3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ŝḻíḓê">
              <a:extLst>
                <a:ext uri="{FF2B5EF4-FFF2-40B4-BE49-F238E27FC236}">
                  <a16:creationId xmlns:a16="http://schemas.microsoft.com/office/drawing/2014/main" id="{ECDD5632-3B25-42DC-8082-CD2671231C34}"/>
                </a:ext>
              </a:extLst>
            </p:cNvPr>
            <p:cNvSpPr/>
            <p:nvPr/>
          </p:nvSpPr>
          <p:spPr bwMode="auto">
            <a:xfrm>
              <a:off x="4767262" y="3143250"/>
              <a:ext cx="342900" cy="38100"/>
            </a:xfrm>
            <a:custGeom>
              <a:avLst/>
              <a:gdLst>
                <a:gd name="T0" fmla="*/ 216 w 216"/>
                <a:gd name="T1" fmla="*/ 0 h 24"/>
                <a:gd name="T2" fmla="*/ 6 w 216"/>
                <a:gd name="T3" fmla="*/ 0 h 24"/>
                <a:gd name="T4" fmla="*/ 0 w 216"/>
                <a:gd name="T5" fmla="*/ 24 h 24"/>
                <a:gd name="T6" fmla="*/ 216 w 216"/>
                <a:gd name="T7" fmla="*/ 24 h 24"/>
                <a:gd name="T8" fmla="*/ 216 w 2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4">
                  <a:moveTo>
                    <a:pt x="21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216" y="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şḷîḍe">
              <a:extLst>
                <a:ext uri="{FF2B5EF4-FFF2-40B4-BE49-F238E27FC236}">
                  <a16:creationId xmlns:a16="http://schemas.microsoft.com/office/drawing/2014/main" id="{E606F827-D261-4283-BBC3-92CDFD7C07FB}"/>
                </a:ext>
              </a:extLst>
            </p:cNvPr>
            <p:cNvSpPr/>
            <p:nvPr/>
          </p:nvSpPr>
          <p:spPr bwMode="auto">
            <a:xfrm>
              <a:off x="4406900" y="1141412"/>
              <a:ext cx="12700" cy="261938"/>
            </a:xfrm>
            <a:custGeom>
              <a:avLst/>
              <a:gdLst>
                <a:gd name="T0" fmla="*/ 4 w 4"/>
                <a:gd name="T1" fmla="*/ 80 h 82"/>
                <a:gd name="T2" fmla="*/ 4 w 4"/>
                <a:gd name="T3" fmla="*/ 2 h 82"/>
                <a:gd name="T4" fmla="*/ 2 w 4"/>
                <a:gd name="T5" fmla="*/ 0 h 82"/>
                <a:gd name="T6" fmla="*/ 0 w 4"/>
                <a:gd name="T7" fmla="*/ 2 h 82"/>
                <a:gd name="T8" fmla="*/ 0 w 4"/>
                <a:gd name="T9" fmla="*/ 80 h 82"/>
                <a:gd name="T10" fmla="*/ 2 w 4"/>
                <a:gd name="T11" fmla="*/ 82 h 82"/>
                <a:gd name="T12" fmla="*/ 4 w 4"/>
                <a:gd name="T1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2">
                  <a:moveTo>
                    <a:pt x="4" y="8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3" y="82"/>
                    <a:pt x="4" y="81"/>
                    <a:pt x="4" y="80"/>
                  </a:cubicBezTo>
                </a:path>
              </a:pathLst>
            </a:cu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ṩḻíḋè">
              <a:extLst>
                <a:ext uri="{FF2B5EF4-FFF2-40B4-BE49-F238E27FC236}">
                  <a16:creationId xmlns:a16="http://schemas.microsoft.com/office/drawing/2014/main" id="{2B1AED2B-A617-47B6-B04D-0F57357FDF61}"/>
                </a:ext>
              </a:extLst>
            </p:cNvPr>
            <p:cNvSpPr/>
            <p:nvPr/>
          </p:nvSpPr>
          <p:spPr bwMode="auto">
            <a:xfrm>
              <a:off x="4387850" y="1160462"/>
              <a:ext cx="155575" cy="34925"/>
            </a:xfrm>
            <a:custGeom>
              <a:avLst/>
              <a:gdLst>
                <a:gd name="T0" fmla="*/ 98 w 98"/>
                <a:gd name="T1" fmla="*/ 0 h 22"/>
                <a:gd name="T2" fmla="*/ 0 w 98"/>
                <a:gd name="T3" fmla="*/ 0 h 22"/>
                <a:gd name="T4" fmla="*/ 0 w 98"/>
                <a:gd name="T5" fmla="*/ 22 h 22"/>
                <a:gd name="T6" fmla="*/ 84 w 98"/>
                <a:gd name="T7" fmla="*/ 22 h 22"/>
                <a:gd name="T8" fmla="*/ 98 w 9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2">
                  <a:moveTo>
                    <a:pt x="98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84" y="2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D9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š1íḓè">
              <a:extLst>
                <a:ext uri="{FF2B5EF4-FFF2-40B4-BE49-F238E27FC236}">
                  <a16:creationId xmlns:a16="http://schemas.microsoft.com/office/drawing/2014/main" id="{675ECF16-AC2C-4A32-9F57-D7E65B459159}"/>
                </a:ext>
              </a:extLst>
            </p:cNvPr>
            <p:cNvSpPr/>
            <p:nvPr/>
          </p:nvSpPr>
          <p:spPr bwMode="auto">
            <a:xfrm>
              <a:off x="4387850" y="1195387"/>
              <a:ext cx="155575" cy="38100"/>
            </a:xfrm>
            <a:custGeom>
              <a:avLst/>
              <a:gdLst>
                <a:gd name="T0" fmla="*/ 0 w 98"/>
                <a:gd name="T1" fmla="*/ 0 h 24"/>
                <a:gd name="T2" fmla="*/ 0 w 98"/>
                <a:gd name="T3" fmla="*/ 24 h 24"/>
                <a:gd name="T4" fmla="*/ 98 w 98"/>
                <a:gd name="T5" fmla="*/ 24 h 24"/>
                <a:gd name="T6" fmla="*/ 84 w 98"/>
                <a:gd name="T7" fmla="*/ 0 h 24"/>
                <a:gd name="T8" fmla="*/ 0 w 9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4">
                  <a:moveTo>
                    <a:pt x="0" y="0"/>
                  </a:moveTo>
                  <a:lnTo>
                    <a:pt x="0" y="24"/>
                  </a:lnTo>
                  <a:lnTo>
                    <a:pt x="98" y="24"/>
                  </a:lnTo>
                  <a:lnTo>
                    <a:pt x="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1ïde">
              <a:extLst>
                <a:ext uri="{FF2B5EF4-FFF2-40B4-BE49-F238E27FC236}">
                  <a16:creationId xmlns:a16="http://schemas.microsoft.com/office/drawing/2014/main" id="{107B585B-3120-459F-A87E-782EC2C2323F}"/>
                </a:ext>
              </a:extLst>
            </p:cNvPr>
            <p:cNvSpPr/>
            <p:nvPr/>
          </p:nvSpPr>
          <p:spPr bwMode="auto">
            <a:xfrm>
              <a:off x="3463925" y="3373437"/>
              <a:ext cx="5465763" cy="341313"/>
            </a:xfrm>
            <a:custGeom>
              <a:avLst/>
              <a:gdLst>
                <a:gd name="T0" fmla="*/ 1597 w 1710"/>
                <a:gd name="T1" fmla="*/ 0 h 107"/>
                <a:gd name="T2" fmla="*/ 113 w 1710"/>
                <a:gd name="T3" fmla="*/ 0 h 107"/>
                <a:gd name="T4" fmla="*/ 0 w 1710"/>
                <a:gd name="T5" fmla="*/ 107 h 107"/>
                <a:gd name="T6" fmla="*/ 1710 w 1710"/>
                <a:gd name="T7" fmla="*/ 107 h 107"/>
                <a:gd name="T8" fmla="*/ 1597 w 1710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0" h="107">
                  <a:moveTo>
                    <a:pt x="1597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52" y="0"/>
                    <a:pt x="3" y="47"/>
                    <a:pt x="0" y="107"/>
                  </a:cubicBezTo>
                  <a:cubicBezTo>
                    <a:pt x="1710" y="107"/>
                    <a:pt x="1710" y="107"/>
                    <a:pt x="1710" y="107"/>
                  </a:cubicBezTo>
                  <a:cubicBezTo>
                    <a:pt x="1707" y="47"/>
                    <a:pt x="1658" y="0"/>
                    <a:pt x="1597" y="0"/>
                  </a:cubicBezTo>
                </a:path>
              </a:pathLst>
            </a:custGeom>
            <a:solidFill>
              <a:srgbClr val="D4B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ḑè">
              <a:extLst>
                <a:ext uri="{FF2B5EF4-FFF2-40B4-BE49-F238E27FC236}">
                  <a16:creationId xmlns:a16="http://schemas.microsoft.com/office/drawing/2014/main" id="{37ECB31B-AE07-49C5-801B-4A34890C2F4F}"/>
                </a:ext>
              </a:extLst>
            </p:cNvPr>
            <p:cNvSpPr/>
            <p:nvPr/>
          </p:nvSpPr>
          <p:spPr bwMode="auto">
            <a:xfrm>
              <a:off x="3463925" y="3714750"/>
              <a:ext cx="5465763" cy="2001838"/>
            </a:xfrm>
            <a:custGeom>
              <a:avLst/>
              <a:gdLst>
                <a:gd name="T0" fmla="*/ 0 w 1710"/>
                <a:gd name="T1" fmla="*/ 0 h 627"/>
                <a:gd name="T2" fmla="*/ 0 w 1710"/>
                <a:gd name="T3" fmla="*/ 5 h 627"/>
                <a:gd name="T4" fmla="*/ 0 w 1710"/>
                <a:gd name="T5" fmla="*/ 25 h 627"/>
                <a:gd name="T6" fmla="*/ 113 w 1710"/>
                <a:gd name="T7" fmla="*/ 138 h 627"/>
                <a:gd name="T8" fmla="*/ 255 w 1710"/>
                <a:gd name="T9" fmla="*/ 138 h 627"/>
                <a:gd name="T10" fmla="*/ 367 w 1710"/>
                <a:gd name="T11" fmla="*/ 250 h 627"/>
                <a:gd name="T12" fmla="*/ 367 w 1710"/>
                <a:gd name="T13" fmla="*/ 270 h 627"/>
                <a:gd name="T14" fmla="*/ 255 w 1710"/>
                <a:gd name="T15" fmla="*/ 383 h 627"/>
                <a:gd name="T16" fmla="*/ 247 w 1710"/>
                <a:gd name="T17" fmla="*/ 383 h 627"/>
                <a:gd name="T18" fmla="*/ 134 w 1710"/>
                <a:gd name="T19" fmla="*/ 495 h 627"/>
                <a:gd name="T20" fmla="*/ 134 w 1710"/>
                <a:gd name="T21" fmla="*/ 515 h 627"/>
                <a:gd name="T22" fmla="*/ 247 w 1710"/>
                <a:gd name="T23" fmla="*/ 627 h 627"/>
                <a:gd name="T24" fmla="*/ 1538 w 1710"/>
                <a:gd name="T25" fmla="*/ 627 h 627"/>
                <a:gd name="T26" fmla="*/ 1651 w 1710"/>
                <a:gd name="T27" fmla="*/ 515 h 627"/>
                <a:gd name="T28" fmla="*/ 1651 w 1710"/>
                <a:gd name="T29" fmla="*/ 495 h 627"/>
                <a:gd name="T30" fmla="*/ 1538 w 1710"/>
                <a:gd name="T31" fmla="*/ 383 h 627"/>
                <a:gd name="T32" fmla="*/ 1426 w 1710"/>
                <a:gd name="T33" fmla="*/ 270 h 627"/>
                <a:gd name="T34" fmla="*/ 1426 w 1710"/>
                <a:gd name="T35" fmla="*/ 250 h 627"/>
                <a:gd name="T36" fmla="*/ 1538 w 1710"/>
                <a:gd name="T37" fmla="*/ 138 h 627"/>
                <a:gd name="T38" fmla="*/ 1597 w 1710"/>
                <a:gd name="T39" fmla="*/ 138 h 627"/>
                <a:gd name="T40" fmla="*/ 1710 w 1710"/>
                <a:gd name="T41" fmla="*/ 25 h 627"/>
                <a:gd name="T42" fmla="*/ 1710 w 1710"/>
                <a:gd name="T43" fmla="*/ 5 h 627"/>
                <a:gd name="T44" fmla="*/ 1710 w 1710"/>
                <a:gd name="T45" fmla="*/ 0 h 627"/>
                <a:gd name="T46" fmla="*/ 0 w 1710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0" h="627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87"/>
                    <a:pt x="50" y="138"/>
                    <a:pt x="113" y="138"/>
                  </a:cubicBezTo>
                  <a:cubicBezTo>
                    <a:pt x="255" y="138"/>
                    <a:pt x="255" y="138"/>
                    <a:pt x="255" y="138"/>
                  </a:cubicBezTo>
                  <a:cubicBezTo>
                    <a:pt x="317" y="138"/>
                    <a:pt x="367" y="188"/>
                    <a:pt x="367" y="250"/>
                  </a:cubicBezTo>
                  <a:cubicBezTo>
                    <a:pt x="367" y="270"/>
                    <a:pt x="367" y="270"/>
                    <a:pt x="367" y="270"/>
                  </a:cubicBezTo>
                  <a:cubicBezTo>
                    <a:pt x="367" y="332"/>
                    <a:pt x="317" y="383"/>
                    <a:pt x="255" y="383"/>
                  </a:cubicBezTo>
                  <a:cubicBezTo>
                    <a:pt x="247" y="383"/>
                    <a:pt x="247" y="383"/>
                    <a:pt x="247" y="383"/>
                  </a:cubicBezTo>
                  <a:cubicBezTo>
                    <a:pt x="185" y="383"/>
                    <a:pt x="134" y="433"/>
                    <a:pt x="134" y="495"/>
                  </a:cubicBezTo>
                  <a:cubicBezTo>
                    <a:pt x="134" y="515"/>
                    <a:pt x="134" y="515"/>
                    <a:pt x="134" y="515"/>
                  </a:cubicBezTo>
                  <a:cubicBezTo>
                    <a:pt x="134" y="577"/>
                    <a:pt x="185" y="627"/>
                    <a:pt x="247" y="627"/>
                  </a:cubicBezTo>
                  <a:cubicBezTo>
                    <a:pt x="1538" y="627"/>
                    <a:pt x="1538" y="627"/>
                    <a:pt x="1538" y="627"/>
                  </a:cubicBezTo>
                  <a:cubicBezTo>
                    <a:pt x="1600" y="627"/>
                    <a:pt x="1651" y="577"/>
                    <a:pt x="1651" y="515"/>
                  </a:cubicBezTo>
                  <a:cubicBezTo>
                    <a:pt x="1651" y="495"/>
                    <a:pt x="1651" y="495"/>
                    <a:pt x="1651" y="495"/>
                  </a:cubicBezTo>
                  <a:cubicBezTo>
                    <a:pt x="1651" y="433"/>
                    <a:pt x="1600" y="383"/>
                    <a:pt x="1538" y="383"/>
                  </a:cubicBezTo>
                  <a:cubicBezTo>
                    <a:pt x="1476" y="383"/>
                    <a:pt x="1426" y="332"/>
                    <a:pt x="1426" y="270"/>
                  </a:cubicBezTo>
                  <a:cubicBezTo>
                    <a:pt x="1426" y="250"/>
                    <a:pt x="1426" y="250"/>
                    <a:pt x="1426" y="250"/>
                  </a:cubicBezTo>
                  <a:cubicBezTo>
                    <a:pt x="1426" y="188"/>
                    <a:pt x="1476" y="138"/>
                    <a:pt x="1538" y="138"/>
                  </a:cubicBezTo>
                  <a:cubicBezTo>
                    <a:pt x="1597" y="138"/>
                    <a:pt x="1597" y="138"/>
                    <a:pt x="1597" y="138"/>
                  </a:cubicBezTo>
                  <a:cubicBezTo>
                    <a:pt x="1660" y="138"/>
                    <a:pt x="1710" y="87"/>
                    <a:pt x="1710" y="25"/>
                  </a:cubicBezTo>
                  <a:cubicBezTo>
                    <a:pt x="1710" y="5"/>
                    <a:pt x="1710" y="5"/>
                    <a:pt x="1710" y="5"/>
                  </a:cubicBezTo>
                  <a:cubicBezTo>
                    <a:pt x="1710" y="3"/>
                    <a:pt x="1710" y="1"/>
                    <a:pt x="17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$ḻïďe">
              <a:extLst>
                <a:ext uri="{FF2B5EF4-FFF2-40B4-BE49-F238E27FC236}">
                  <a16:creationId xmlns:a16="http://schemas.microsoft.com/office/drawing/2014/main" id="{45B4030F-3F37-484E-ACC3-05A3573AF158}"/>
                </a:ext>
              </a:extLst>
            </p:cNvPr>
            <p:cNvSpPr/>
            <p:nvPr/>
          </p:nvSpPr>
          <p:spPr bwMode="auto">
            <a:xfrm>
              <a:off x="7046912" y="1658937"/>
              <a:ext cx="795338" cy="1525588"/>
            </a:xfrm>
            <a:custGeom>
              <a:avLst/>
              <a:gdLst>
                <a:gd name="T0" fmla="*/ 233 w 249"/>
                <a:gd name="T1" fmla="*/ 413 h 478"/>
                <a:gd name="T2" fmla="*/ 230 w 249"/>
                <a:gd name="T3" fmla="*/ 401 h 478"/>
                <a:gd name="T4" fmla="*/ 162 w 249"/>
                <a:gd name="T5" fmla="*/ 129 h 478"/>
                <a:gd name="T6" fmla="*/ 157 w 249"/>
                <a:gd name="T7" fmla="*/ 107 h 478"/>
                <a:gd name="T8" fmla="*/ 157 w 249"/>
                <a:gd name="T9" fmla="*/ 107 h 478"/>
                <a:gd name="T10" fmla="*/ 149 w 249"/>
                <a:gd name="T11" fmla="*/ 77 h 478"/>
                <a:gd name="T12" fmla="*/ 131 w 249"/>
                <a:gd name="T13" fmla="*/ 6 h 478"/>
                <a:gd name="T14" fmla="*/ 125 w 249"/>
                <a:gd name="T15" fmla="*/ 0 h 478"/>
                <a:gd name="T16" fmla="*/ 125 w 249"/>
                <a:gd name="T17" fmla="*/ 0 h 478"/>
                <a:gd name="T18" fmla="*/ 118 w 249"/>
                <a:gd name="T19" fmla="*/ 6 h 478"/>
                <a:gd name="T20" fmla="*/ 100 w 249"/>
                <a:gd name="T21" fmla="*/ 77 h 478"/>
                <a:gd name="T22" fmla="*/ 93 w 249"/>
                <a:gd name="T23" fmla="*/ 107 h 478"/>
                <a:gd name="T24" fmla="*/ 93 w 249"/>
                <a:gd name="T25" fmla="*/ 107 h 478"/>
                <a:gd name="T26" fmla="*/ 87 w 249"/>
                <a:gd name="T27" fmla="*/ 129 h 478"/>
                <a:gd name="T28" fmla="*/ 19 w 249"/>
                <a:gd name="T29" fmla="*/ 401 h 478"/>
                <a:gd name="T30" fmla="*/ 16 w 249"/>
                <a:gd name="T31" fmla="*/ 413 h 478"/>
                <a:gd name="T32" fmla="*/ 0 w 249"/>
                <a:gd name="T33" fmla="*/ 478 h 478"/>
                <a:gd name="T34" fmla="*/ 125 w 249"/>
                <a:gd name="T35" fmla="*/ 478 h 478"/>
                <a:gd name="T36" fmla="*/ 249 w 249"/>
                <a:gd name="T37" fmla="*/ 478 h 478"/>
                <a:gd name="T38" fmla="*/ 233 w 249"/>
                <a:gd name="T39" fmla="*/ 41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" h="478">
                  <a:moveTo>
                    <a:pt x="233" y="413"/>
                  </a:moveTo>
                  <a:cubicBezTo>
                    <a:pt x="230" y="401"/>
                    <a:pt x="230" y="401"/>
                    <a:pt x="230" y="401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49" y="77"/>
                    <a:pt x="149" y="77"/>
                    <a:pt x="149" y="77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30" y="2"/>
                    <a:pt x="127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2" y="0"/>
                    <a:pt x="119" y="2"/>
                    <a:pt x="118" y="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19" y="401"/>
                    <a:pt x="19" y="401"/>
                    <a:pt x="19" y="401"/>
                  </a:cubicBezTo>
                  <a:cubicBezTo>
                    <a:pt x="16" y="413"/>
                    <a:pt x="16" y="413"/>
                    <a:pt x="16" y="413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125" y="478"/>
                    <a:pt x="125" y="478"/>
                    <a:pt x="125" y="478"/>
                  </a:cubicBezTo>
                  <a:cubicBezTo>
                    <a:pt x="249" y="478"/>
                    <a:pt x="249" y="478"/>
                    <a:pt x="249" y="478"/>
                  </a:cubicBezTo>
                  <a:lnTo>
                    <a:pt x="233" y="41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śḷiďe">
              <a:extLst>
                <a:ext uri="{FF2B5EF4-FFF2-40B4-BE49-F238E27FC236}">
                  <a16:creationId xmlns:a16="http://schemas.microsoft.com/office/drawing/2014/main" id="{4C73EDD6-BA88-48EC-B7CD-319EDBB4CE97}"/>
                </a:ext>
              </a:extLst>
            </p:cNvPr>
            <p:cNvSpPr/>
            <p:nvPr/>
          </p:nvSpPr>
          <p:spPr bwMode="auto">
            <a:xfrm>
              <a:off x="5599112" y="2489200"/>
              <a:ext cx="252413" cy="628650"/>
            </a:xfrm>
            <a:custGeom>
              <a:avLst/>
              <a:gdLst>
                <a:gd name="T0" fmla="*/ 129 w 159"/>
                <a:gd name="T1" fmla="*/ 305 h 396"/>
                <a:gd name="T2" fmla="*/ 145 w 159"/>
                <a:gd name="T3" fmla="*/ 305 h 396"/>
                <a:gd name="T4" fmla="*/ 115 w 159"/>
                <a:gd name="T5" fmla="*/ 213 h 396"/>
                <a:gd name="T6" fmla="*/ 133 w 159"/>
                <a:gd name="T7" fmla="*/ 213 h 396"/>
                <a:gd name="T8" fmla="*/ 105 w 159"/>
                <a:gd name="T9" fmla="*/ 126 h 396"/>
                <a:gd name="T10" fmla="*/ 121 w 159"/>
                <a:gd name="T11" fmla="*/ 126 h 396"/>
                <a:gd name="T12" fmla="*/ 80 w 159"/>
                <a:gd name="T13" fmla="*/ 0 h 396"/>
                <a:gd name="T14" fmla="*/ 40 w 159"/>
                <a:gd name="T15" fmla="*/ 126 h 396"/>
                <a:gd name="T16" fmla="*/ 54 w 159"/>
                <a:gd name="T17" fmla="*/ 126 h 396"/>
                <a:gd name="T18" fmla="*/ 26 w 159"/>
                <a:gd name="T19" fmla="*/ 213 h 396"/>
                <a:gd name="T20" fmla="*/ 44 w 159"/>
                <a:gd name="T21" fmla="*/ 213 h 396"/>
                <a:gd name="T22" fmla="*/ 14 w 159"/>
                <a:gd name="T23" fmla="*/ 305 h 396"/>
                <a:gd name="T24" fmla="*/ 30 w 159"/>
                <a:gd name="T25" fmla="*/ 305 h 396"/>
                <a:gd name="T26" fmla="*/ 0 w 159"/>
                <a:gd name="T27" fmla="*/ 396 h 396"/>
                <a:gd name="T28" fmla="*/ 80 w 159"/>
                <a:gd name="T29" fmla="*/ 396 h 396"/>
                <a:gd name="T30" fmla="*/ 159 w 159"/>
                <a:gd name="T31" fmla="*/ 396 h 396"/>
                <a:gd name="T32" fmla="*/ 129 w 159"/>
                <a:gd name="T33" fmla="*/ 30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396">
                  <a:moveTo>
                    <a:pt x="129" y="305"/>
                  </a:moveTo>
                  <a:lnTo>
                    <a:pt x="145" y="305"/>
                  </a:lnTo>
                  <a:lnTo>
                    <a:pt x="115" y="213"/>
                  </a:lnTo>
                  <a:lnTo>
                    <a:pt x="133" y="213"/>
                  </a:lnTo>
                  <a:lnTo>
                    <a:pt x="105" y="126"/>
                  </a:lnTo>
                  <a:lnTo>
                    <a:pt x="121" y="126"/>
                  </a:lnTo>
                  <a:lnTo>
                    <a:pt x="80" y="0"/>
                  </a:lnTo>
                  <a:lnTo>
                    <a:pt x="40" y="126"/>
                  </a:lnTo>
                  <a:lnTo>
                    <a:pt x="54" y="126"/>
                  </a:lnTo>
                  <a:lnTo>
                    <a:pt x="26" y="213"/>
                  </a:lnTo>
                  <a:lnTo>
                    <a:pt x="44" y="213"/>
                  </a:lnTo>
                  <a:lnTo>
                    <a:pt x="14" y="305"/>
                  </a:lnTo>
                  <a:lnTo>
                    <a:pt x="30" y="305"/>
                  </a:lnTo>
                  <a:lnTo>
                    <a:pt x="0" y="396"/>
                  </a:lnTo>
                  <a:lnTo>
                    <a:pt x="80" y="396"/>
                  </a:lnTo>
                  <a:lnTo>
                    <a:pt x="159" y="396"/>
                  </a:lnTo>
                  <a:lnTo>
                    <a:pt x="129" y="305"/>
                  </a:lnTo>
                  <a:close/>
                </a:path>
              </a:pathLst>
            </a:custGeom>
            <a:solidFill>
              <a:srgbClr val="C7C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ľîḑê">
              <a:extLst>
                <a:ext uri="{FF2B5EF4-FFF2-40B4-BE49-F238E27FC236}">
                  <a16:creationId xmlns:a16="http://schemas.microsoft.com/office/drawing/2014/main" id="{C79DD304-C8A4-4BB8-8C31-D985D25BA973}"/>
                </a:ext>
              </a:extLst>
            </p:cNvPr>
            <p:cNvSpPr/>
            <p:nvPr/>
          </p:nvSpPr>
          <p:spPr bwMode="auto">
            <a:xfrm>
              <a:off x="7469187" y="2514600"/>
              <a:ext cx="252413" cy="628650"/>
            </a:xfrm>
            <a:custGeom>
              <a:avLst/>
              <a:gdLst>
                <a:gd name="T0" fmla="*/ 129 w 159"/>
                <a:gd name="T1" fmla="*/ 306 h 396"/>
                <a:gd name="T2" fmla="*/ 145 w 159"/>
                <a:gd name="T3" fmla="*/ 306 h 396"/>
                <a:gd name="T4" fmla="*/ 115 w 159"/>
                <a:gd name="T5" fmla="*/ 213 h 396"/>
                <a:gd name="T6" fmla="*/ 133 w 159"/>
                <a:gd name="T7" fmla="*/ 213 h 396"/>
                <a:gd name="T8" fmla="*/ 105 w 159"/>
                <a:gd name="T9" fmla="*/ 127 h 396"/>
                <a:gd name="T10" fmla="*/ 119 w 159"/>
                <a:gd name="T11" fmla="*/ 127 h 396"/>
                <a:gd name="T12" fmla="*/ 78 w 159"/>
                <a:gd name="T13" fmla="*/ 0 h 396"/>
                <a:gd name="T14" fmla="*/ 38 w 159"/>
                <a:gd name="T15" fmla="*/ 127 h 396"/>
                <a:gd name="T16" fmla="*/ 54 w 159"/>
                <a:gd name="T17" fmla="*/ 127 h 396"/>
                <a:gd name="T18" fmla="*/ 26 w 159"/>
                <a:gd name="T19" fmla="*/ 213 h 396"/>
                <a:gd name="T20" fmla="*/ 44 w 159"/>
                <a:gd name="T21" fmla="*/ 213 h 396"/>
                <a:gd name="T22" fmla="*/ 14 w 159"/>
                <a:gd name="T23" fmla="*/ 306 h 396"/>
                <a:gd name="T24" fmla="*/ 30 w 159"/>
                <a:gd name="T25" fmla="*/ 306 h 396"/>
                <a:gd name="T26" fmla="*/ 0 w 159"/>
                <a:gd name="T27" fmla="*/ 396 h 396"/>
                <a:gd name="T28" fmla="*/ 78 w 159"/>
                <a:gd name="T29" fmla="*/ 396 h 396"/>
                <a:gd name="T30" fmla="*/ 159 w 159"/>
                <a:gd name="T31" fmla="*/ 396 h 396"/>
                <a:gd name="T32" fmla="*/ 129 w 159"/>
                <a:gd name="T33" fmla="*/ 3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396">
                  <a:moveTo>
                    <a:pt x="129" y="306"/>
                  </a:moveTo>
                  <a:lnTo>
                    <a:pt x="145" y="306"/>
                  </a:lnTo>
                  <a:lnTo>
                    <a:pt x="115" y="213"/>
                  </a:lnTo>
                  <a:lnTo>
                    <a:pt x="133" y="213"/>
                  </a:lnTo>
                  <a:lnTo>
                    <a:pt x="105" y="127"/>
                  </a:lnTo>
                  <a:lnTo>
                    <a:pt x="119" y="127"/>
                  </a:lnTo>
                  <a:lnTo>
                    <a:pt x="78" y="0"/>
                  </a:lnTo>
                  <a:lnTo>
                    <a:pt x="38" y="127"/>
                  </a:lnTo>
                  <a:lnTo>
                    <a:pt x="54" y="127"/>
                  </a:lnTo>
                  <a:lnTo>
                    <a:pt x="26" y="213"/>
                  </a:lnTo>
                  <a:lnTo>
                    <a:pt x="44" y="213"/>
                  </a:lnTo>
                  <a:lnTo>
                    <a:pt x="14" y="306"/>
                  </a:lnTo>
                  <a:lnTo>
                    <a:pt x="30" y="306"/>
                  </a:lnTo>
                  <a:lnTo>
                    <a:pt x="0" y="396"/>
                  </a:lnTo>
                  <a:lnTo>
                    <a:pt x="78" y="396"/>
                  </a:lnTo>
                  <a:lnTo>
                    <a:pt x="159" y="396"/>
                  </a:lnTo>
                  <a:lnTo>
                    <a:pt x="129" y="306"/>
                  </a:lnTo>
                  <a:close/>
                </a:path>
              </a:pathLst>
            </a:custGeom>
            <a:solidFill>
              <a:srgbClr val="C7C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ḻîďé">
              <a:extLst>
                <a:ext uri="{FF2B5EF4-FFF2-40B4-BE49-F238E27FC236}">
                  <a16:creationId xmlns:a16="http://schemas.microsoft.com/office/drawing/2014/main" id="{805B11C2-0A52-4E97-A1E7-5CBF1C552A5E}"/>
                </a:ext>
              </a:extLst>
            </p:cNvPr>
            <p:cNvSpPr/>
            <p:nvPr/>
          </p:nvSpPr>
          <p:spPr bwMode="auto">
            <a:xfrm>
              <a:off x="7797800" y="2401887"/>
              <a:ext cx="249238" cy="630238"/>
            </a:xfrm>
            <a:custGeom>
              <a:avLst/>
              <a:gdLst>
                <a:gd name="T0" fmla="*/ 129 w 157"/>
                <a:gd name="T1" fmla="*/ 304 h 397"/>
                <a:gd name="T2" fmla="*/ 143 w 157"/>
                <a:gd name="T3" fmla="*/ 304 h 397"/>
                <a:gd name="T4" fmla="*/ 115 w 157"/>
                <a:gd name="T5" fmla="*/ 212 h 397"/>
                <a:gd name="T6" fmla="*/ 133 w 157"/>
                <a:gd name="T7" fmla="*/ 212 h 397"/>
                <a:gd name="T8" fmla="*/ 105 w 157"/>
                <a:gd name="T9" fmla="*/ 125 h 397"/>
                <a:gd name="T10" fmla="*/ 119 w 157"/>
                <a:gd name="T11" fmla="*/ 125 h 397"/>
                <a:gd name="T12" fmla="*/ 79 w 157"/>
                <a:gd name="T13" fmla="*/ 0 h 397"/>
                <a:gd name="T14" fmla="*/ 38 w 157"/>
                <a:gd name="T15" fmla="*/ 125 h 397"/>
                <a:gd name="T16" fmla="*/ 53 w 157"/>
                <a:gd name="T17" fmla="*/ 125 h 397"/>
                <a:gd name="T18" fmla="*/ 24 w 157"/>
                <a:gd name="T19" fmla="*/ 212 h 397"/>
                <a:gd name="T20" fmla="*/ 42 w 157"/>
                <a:gd name="T21" fmla="*/ 212 h 397"/>
                <a:gd name="T22" fmla="*/ 12 w 157"/>
                <a:gd name="T23" fmla="*/ 304 h 397"/>
                <a:gd name="T24" fmla="*/ 28 w 157"/>
                <a:gd name="T25" fmla="*/ 304 h 397"/>
                <a:gd name="T26" fmla="*/ 0 w 157"/>
                <a:gd name="T27" fmla="*/ 397 h 397"/>
                <a:gd name="T28" fmla="*/ 79 w 157"/>
                <a:gd name="T29" fmla="*/ 397 h 397"/>
                <a:gd name="T30" fmla="*/ 157 w 157"/>
                <a:gd name="T31" fmla="*/ 397 h 397"/>
                <a:gd name="T32" fmla="*/ 129 w 157"/>
                <a:gd name="T33" fmla="*/ 30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397">
                  <a:moveTo>
                    <a:pt x="129" y="304"/>
                  </a:moveTo>
                  <a:lnTo>
                    <a:pt x="143" y="304"/>
                  </a:lnTo>
                  <a:lnTo>
                    <a:pt x="115" y="212"/>
                  </a:lnTo>
                  <a:lnTo>
                    <a:pt x="133" y="212"/>
                  </a:lnTo>
                  <a:lnTo>
                    <a:pt x="105" y="125"/>
                  </a:lnTo>
                  <a:lnTo>
                    <a:pt x="119" y="125"/>
                  </a:lnTo>
                  <a:lnTo>
                    <a:pt x="79" y="0"/>
                  </a:lnTo>
                  <a:lnTo>
                    <a:pt x="38" y="125"/>
                  </a:lnTo>
                  <a:lnTo>
                    <a:pt x="53" y="125"/>
                  </a:lnTo>
                  <a:lnTo>
                    <a:pt x="24" y="212"/>
                  </a:lnTo>
                  <a:lnTo>
                    <a:pt x="42" y="212"/>
                  </a:lnTo>
                  <a:lnTo>
                    <a:pt x="12" y="304"/>
                  </a:lnTo>
                  <a:lnTo>
                    <a:pt x="28" y="304"/>
                  </a:lnTo>
                  <a:lnTo>
                    <a:pt x="0" y="397"/>
                  </a:lnTo>
                  <a:lnTo>
                    <a:pt x="79" y="397"/>
                  </a:lnTo>
                  <a:lnTo>
                    <a:pt x="157" y="397"/>
                  </a:lnTo>
                  <a:lnTo>
                    <a:pt x="129" y="304"/>
                  </a:lnTo>
                  <a:close/>
                </a:path>
              </a:pathLst>
            </a:custGeom>
            <a:solidFill>
              <a:srgbClr val="C7C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ṩḷïḑè">
              <a:extLst>
                <a:ext uri="{FF2B5EF4-FFF2-40B4-BE49-F238E27FC236}">
                  <a16:creationId xmlns:a16="http://schemas.microsoft.com/office/drawing/2014/main" id="{2FF8A26D-FCEA-417D-9DA1-5E6B8B6F9971}"/>
                </a:ext>
              </a:extLst>
            </p:cNvPr>
            <p:cNvSpPr/>
            <p:nvPr/>
          </p:nvSpPr>
          <p:spPr bwMode="auto">
            <a:xfrm>
              <a:off x="8085137" y="2514600"/>
              <a:ext cx="254000" cy="628650"/>
            </a:xfrm>
            <a:custGeom>
              <a:avLst/>
              <a:gdLst>
                <a:gd name="T0" fmla="*/ 129 w 160"/>
                <a:gd name="T1" fmla="*/ 306 h 396"/>
                <a:gd name="T2" fmla="*/ 145 w 160"/>
                <a:gd name="T3" fmla="*/ 306 h 396"/>
                <a:gd name="T4" fmla="*/ 115 w 160"/>
                <a:gd name="T5" fmla="*/ 213 h 396"/>
                <a:gd name="T6" fmla="*/ 133 w 160"/>
                <a:gd name="T7" fmla="*/ 213 h 396"/>
                <a:gd name="T8" fmla="*/ 105 w 160"/>
                <a:gd name="T9" fmla="*/ 127 h 396"/>
                <a:gd name="T10" fmla="*/ 121 w 160"/>
                <a:gd name="T11" fmla="*/ 127 h 396"/>
                <a:gd name="T12" fmla="*/ 81 w 160"/>
                <a:gd name="T13" fmla="*/ 0 h 396"/>
                <a:gd name="T14" fmla="*/ 41 w 160"/>
                <a:gd name="T15" fmla="*/ 127 h 396"/>
                <a:gd name="T16" fmla="*/ 55 w 160"/>
                <a:gd name="T17" fmla="*/ 127 h 396"/>
                <a:gd name="T18" fmla="*/ 27 w 160"/>
                <a:gd name="T19" fmla="*/ 213 h 396"/>
                <a:gd name="T20" fmla="*/ 45 w 160"/>
                <a:gd name="T21" fmla="*/ 213 h 396"/>
                <a:gd name="T22" fmla="*/ 15 w 160"/>
                <a:gd name="T23" fmla="*/ 306 h 396"/>
                <a:gd name="T24" fmla="*/ 31 w 160"/>
                <a:gd name="T25" fmla="*/ 306 h 396"/>
                <a:gd name="T26" fmla="*/ 0 w 160"/>
                <a:gd name="T27" fmla="*/ 396 h 396"/>
                <a:gd name="T28" fmla="*/ 81 w 160"/>
                <a:gd name="T29" fmla="*/ 396 h 396"/>
                <a:gd name="T30" fmla="*/ 160 w 160"/>
                <a:gd name="T31" fmla="*/ 396 h 396"/>
                <a:gd name="T32" fmla="*/ 129 w 160"/>
                <a:gd name="T33" fmla="*/ 3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96">
                  <a:moveTo>
                    <a:pt x="129" y="306"/>
                  </a:moveTo>
                  <a:lnTo>
                    <a:pt x="145" y="306"/>
                  </a:lnTo>
                  <a:lnTo>
                    <a:pt x="115" y="213"/>
                  </a:lnTo>
                  <a:lnTo>
                    <a:pt x="133" y="213"/>
                  </a:lnTo>
                  <a:lnTo>
                    <a:pt x="105" y="127"/>
                  </a:lnTo>
                  <a:lnTo>
                    <a:pt x="121" y="127"/>
                  </a:lnTo>
                  <a:lnTo>
                    <a:pt x="81" y="0"/>
                  </a:lnTo>
                  <a:lnTo>
                    <a:pt x="41" y="127"/>
                  </a:lnTo>
                  <a:lnTo>
                    <a:pt x="55" y="127"/>
                  </a:lnTo>
                  <a:lnTo>
                    <a:pt x="27" y="213"/>
                  </a:lnTo>
                  <a:lnTo>
                    <a:pt x="45" y="213"/>
                  </a:lnTo>
                  <a:lnTo>
                    <a:pt x="15" y="306"/>
                  </a:lnTo>
                  <a:lnTo>
                    <a:pt x="31" y="306"/>
                  </a:lnTo>
                  <a:lnTo>
                    <a:pt x="0" y="396"/>
                  </a:lnTo>
                  <a:lnTo>
                    <a:pt x="81" y="396"/>
                  </a:lnTo>
                  <a:lnTo>
                    <a:pt x="160" y="396"/>
                  </a:lnTo>
                  <a:lnTo>
                    <a:pt x="129" y="306"/>
                  </a:lnTo>
                  <a:close/>
                </a:path>
              </a:pathLst>
            </a:custGeom>
            <a:solidFill>
              <a:srgbClr val="C7C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ṩḻîďe">
              <a:extLst>
                <a:ext uri="{FF2B5EF4-FFF2-40B4-BE49-F238E27FC236}">
                  <a16:creationId xmlns:a16="http://schemas.microsoft.com/office/drawing/2014/main" id="{003C382A-A724-4255-89D3-C03AF4EF83ED}"/>
                </a:ext>
              </a:extLst>
            </p:cNvPr>
            <p:cNvSpPr/>
            <p:nvPr/>
          </p:nvSpPr>
          <p:spPr bwMode="auto">
            <a:xfrm>
              <a:off x="5838825" y="2022475"/>
              <a:ext cx="603250" cy="1162050"/>
            </a:xfrm>
            <a:custGeom>
              <a:avLst/>
              <a:gdLst>
                <a:gd name="T0" fmla="*/ 177 w 189"/>
                <a:gd name="T1" fmla="*/ 315 h 364"/>
                <a:gd name="T2" fmla="*/ 175 w 189"/>
                <a:gd name="T3" fmla="*/ 305 h 364"/>
                <a:gd name="T4" fmla="*/ 123 w 189"/>
                <a:gd name="T5" fmla="*/ 99 h 364"/>
                <a:gd name="T6" fmla="*/ 119 w 189"/>
                <a:gd name="T7" fmla="*/ 82 h 364"/>
                <a:gd name="T8" fmla="*/ 113 w 189"/>
                <a:gd name="T9" fmla="*/ 59 h 364"/>
                <a:gd name="T10" fmla="*/ 100 w 189"/>
                <a:gd name="T11" fmla="*/ 5 h 364"/>
                <a:gd name="T12" fmla="*/ 95 w 189"/>
                <a:gd name="T13" fmla="*/ 0 h 364"/>
                <a:gd name="T14" fmla="*/ 95 w 189"/>
                <a:gd name="T15" fmla="*/ 0 h 364"/>
                <a:gd name="T16" fmla="*/ 90 w 189"/>
                <a:gd name="T17" fmla="*/ 5 h 364"/>
                <a:gd name="T18" fmla="*/ 76 w 189"/>
                <a:gd name="T19" fmla="*/ 59 h 364"/>
                <a:gd name="T20" fmla="*/ 70 w 189"/>
                <a:gd name="T21" fmla="*/ 82 h 364"/>
                <a:gd name="T22" fmla="*/ 70 w 189"/>
                <a:gd name="T23" fmla="*/ 82 h 364"/>
                <a:gd name="T24" fmla="*/ 66 w 189"/>
                <a:gd name="T25" fmla="*/ 99 h 364"/>
                <a:gd name="T26" fmla="*/ 15 w 189"/>
                <a:gd name="T27" fmla="*/ 305 h 364"/>
                <a:gd name="T28" fmla="*/ 12 w 189"/>
                <a:gd name="T29" fmla="*/ 315 h 364"/>
                <a:gd name="T30" fmla="*/ 0 w 189"/>
                <a:gd name="T31" fmla="*/ 364 h 364"/>
                <a:gd name="T32" fmla="*/ 95 w 189"/>
                <a:gd name="T33" fmla="*/ 364 h 364"/>
                <a:gd name="T34" fmla="*/ 189 w 189"/>
                <a:gd name="T35" fmla="*/ 364 h 364"/>
                <a:gd name="T36" fmla="*/ 177 w 189"/>
                <a:gd name="T37" fmla="*/ 3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9" h="364">
                  <a:moveTo>
                    <a:pt x="177" y="315"/>
                  </a:moveTo>
                  <a:cubicBezTo>
                    <a:pt x="175" y="305"/>
                    <a:pt x="175" y="305"/>
                    <a:pt x="175" y="305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2"/>
                    <a:pt x="97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0" y="2"/>
                    <a:pt x="90" y="5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5" y="305"/>
                    <a:pt x="15" y="305"/>
                    <a:pt x="15" y="305"/>
                  </a:cubicBezTo>
                  <a:cubicBezTo>
                    <a:pt x="12" y="315"/>
                    <a:pt x="12" y="315"/>
                    <a:pt x="12" y="315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95" y="364"/>
                    <a:pt x="95" y="364"/>
                    <a:pt x="95" y="364"/>
                  </a:cubicBezTo>
                  <a:cubicBezTo>
                    <a:pt x="189" y="364"/>
                    <a:pt x="189" y="364"/>
                    <a:pt x="189" y="364"/>
                  </a:cubicBezTo>
                  <a:lnTo>
                    <a:pt x="177" y="315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ṥḻiḑé">
              <a:extLst>
                <a:ext uri="{FF2B5EF4-FFF2-40B4-BE49-F238E27FC236}">
                  <a16:creationId xmlns:a16="http://schemas.microsoft.com/office/drawing/2014/main" id="{429CBFB5-5490-4DD6-AD16-D6B7AFDD23A8}"/>
                </a:ext>
              </a:extLst>
            </p:cNvPr>
            <p:cNvSpPr/>
            <p:nvPr/>
          </p:nvSpPr>
          <p:spPr bwMode="auto">
            <a:xfrm>
              <a:off x="6202362" y="2214562"/>
              <a:ext cx="519113" cy="995363"/>
            </a:xfrm>
            <a:custGeom>
              <a:avLst/>
              <a:gdLst>
                <a:gd name="T0" fmla="*/ 152 w 162"/>
                <a:gd name="T1" fmla="*/ 270 h 312"/>
                <a:gd name="T2" fmla="*/ 150 w 162"/>
                <a:gd name="T3" fmla="*/ 262 h 312"/>
                <a:gd name="T4" fmla="*/ 105 w 162"/>
                <a:gd name="T5" fmla="*/ 84 h 312"/>
                <a:gd name="T6" fmla="*/ 102 w 162"/>
                <a:gd name="T7" fmla="*/ 70 h 312"/>
                <a:gd name="T8" fmla="*/ 102 w 162"/>
                <a:gd name="T9" fmla="*/ 70 h 312"/>
                <a:gd name="T10" fmla="*/ 97 w 162"/>
                <a:gd name="T11" fmla="*/ 50 h 312"/>
                <a:gd name="T12" fmla="*/ 85 w 162"/>
                <a:gd name="T13" fmla="*/ 4 h 312"/>
                <a:gd name="T14" fmla="*/ 81 w 162"/>
                <a:gd name="T15" fmla="*/ 0 h 312"/>
                <a:gd name="T16" fmla="*/ 81 w 162"/>
                <a:gd name="T17" fmla="*/ 0 h 312"/>
                <a:gd name="T18" fmla="*/ 77 w 162"/>
                <a:gd name="T19" fmla="*/ 4 h 312"/>
                <a:gd name="T20" fmla="*/ 65 w 162"/>
                <a:gd name="T21" fmla="*/ 50 h 312"/>
                <a:gd name="T22" fmla="*/ 60 w 162"/>
                <a:gd name="T23" fmla="*/ 70 h 312"/>
                <a:gd name="T24" fmla="*/ 60 w 162"/>
                <a:gd name="T25" fmla="*/ 70 h 312"/>
                <a:gd name="T26" fmla="*/ 56 w 162"/>
                <a:gd name="T27" fmla="*/ 84 h 312"/>
                <a:gd name="T28" fmla="*/ 12 w 162"/>
                <a:gd name="T29" fmla="*/ 262 h 312"/>
                <a:gd name="T30" fmla="*/ 10 w 162"/>
                <a:gd name="T31" fmla="*/ 270 h 312"/>
                <a:gd name="T32" fmla="*/ 0 w 162"/>
                <a:gd name="T33" fmla="*/ 312 h 312"/>
                <a:gd name="T34" fmla="*/ 81 w 162"/>
                <a:gd name="T35" fmla="*/ 312 h 312"/>
                <a:gd name="T36" fmla="*/ 162 w 162"/>
                <a:gd name="T37" fmla="*/ 312 h 312"/>
                <a:gd name="T38" fmla="*/ 152 w 162"/>
                <a:gd name="T39" fmla="*/ 27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2" h="312">
                  <a:moveTo>
                    <a:pt x="152" y="270"/>
                  </a:moveTo>
                  <a:cubicBezTo>
                    <a:pt x="150" y="262"/>
                    <a:pt x="150" y="262"/>
                    <a:pt x="150" y="262"/>
                  </a:cubicBezTo>
                  <a:cubicBezTo>
                    <a:pt x="105" y="84"/>
                    <a:pt x="105" y="84"/>
                    <a:pt x="105" y="84"/>
                  </a:cubicBezTo>
                  <a:cubicBezTo>
                    <a:pt x="102" y="70"/>
                    <a:pt x="102" y="70"/>
                    <a:pt x="102" y="70"/>
                  </a:cubicBezTo>
                  <a:cubicBezTo>
                    <a:pt x="102" y="70"/>
                    <a:pt x="102" y="70"/>
                    <a:pt x="102" y="7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1"/>
                    <a:pt x="83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9" y="0"/>
                    <a:pt x="77" y="1"/>
                    <a:pt x="77" y="4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12" y="262"/>
                    <a:pt x="12" y="262"/>
                    <a:pt x="12" y="262"/>
                  </a:cubicBezTo>
                  <a:cubicBezTo>
                    <a:pt x="10" y="270"/>
                    <a:pt x="10" y="270"/>
                    <a:pt x="10" y="27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81" y="312"/>
                    <a:pt x="81" y="312"/>
                    <a:pt x="81" y="312"/>
                  </a:cubicBezTo>
                  <a:cubicBezTo>
                    <a:pt x="162" y="312"/>
                    <a:pt x="162" y="312"/>
                    <a:pt x="162" y="312"/>
                  </a:cubicBezTo>
                  <a:lnTo>
                    <a:pt x="152" y="27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ś1iďè">
              <a:extLst>
                <a:ext uri="{FF2B5EF4-FFF2-40B4-BE49-F238E27FC236}">
                  <a16:creationId xmlns:a16="http://schemas.microsoft.com/office/drawing/2014/main" id="{66413C77-C73A-4829-9849-B90555962701}"/>
                </a:ext>
              </a:extLst>
            </p:cNvPr>
            <p:cNvSpPr/>
            <p:nvPr/>
          </p:nvSpPr>
          <p:spPr bwMode="auto">
            <a:xfrm>
              <a:off x="6580187" y="1984375"/>
              <a:ext cx="623888" cy="1200150"/>
            </a:xfrm>
            <a:custGeom>
              <a:avLst/>
              <a:gdLst>
                <a:gd name="T0" fmla="*/ 183 w 195"/>
                <a:gd name="T1" fmla="*/ 325 h 376"/>
                <a:gd name="T2" fmla="*/ 180 w 195"/>
                <a:gd name="T3" fmla="*/ 316 h 376"/>
                <a:gd name="T4" fmla="*/ 127 w 195"/>
                <a:gd name="T5" fmla="*/ 102 h 376"/>
                <a:gd name="T6" fmla="*/ 123 w 195"/>
                <a:gd name="T7" fmla="*/ 85 h 376"/>
                <a:gd name="T8" fmla="*/ 117 w 195"/>
                <a:gd name="T9" fmla="*/ 61 h 376"/>
                <a:gd name="T10" fmla="*/ 103 w 195"/>
                <a:gd name="T11" fmla="*/ 6 h 376"/>
                <a:gd name="T12" fmla="*/ 98 w 195"/>
                <a:gd name="T13" fmla="*/ 0 h 376"/>
                <a:gd name="T14" fmla="*/ 98 w 195"/>
                <a:gd name="T15" fmla="*/ 0 h 376"/>
                <a:gd name="T16" fmla="*/ 93 w 195"/>
                <a:gd name="T17" fmla="*/ 6 h 376"/>
                <a:gd name="T18" fmla="*/ 79 w 195"/>
                <a:gd name="T19" fmla="*/ 61 h 376"/>
                <a:gd name="T20" fmla="*/ 73 w 195"/>
                <a:gd name="T21" fmla="*/ 85 h 376"/>
                <a:gd name="T22" fmla="*/ 73 w 195"/>
                <a:gd name="T23" fmla="*/ 85 h 376"/>
                <a:gd name="T24" fmla="*/ 68 w 195"/>
                <a:gd name="T25" fmla="*/ 102 h 376"/>
                <a:gd name="T26" fmla="*/ 15 w 195"/>
                <a:gd name="T27" fmla="*/ 316 h 376"/>
                <a:gd name="T28" fmla="*/ 13 w 195"/>
                <a:gd name="T29" fmla="*/ 325 h 376"/>
                <a:gd name="T30" fmla="*/ 0 w 195"/>
                <a:gd name="T31" fmla="*/ 376 h 376"/>
                <a:gd name="T32" fmla="*/ 98 w 195"/>
                <a:gd name="T33" fmla="*/ 376 h 376"/>
                <a:gd name="T34" fmla="*/ 195 w 195"/>
                <a:gd name="T35" fmla="*/ 376 h 376"/>
                <a:gd name="T36" fmla="*/ 183 w 195"/>
                <a:gd name="T37" fmla="*/ 32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5" h="376">
                  <a:moveTo>
                    <a:pt x="183" y="325"/>
                  </a:moveTo>
                  <a:cubicBezTo>
                    <a:pt x="180" y="316"/>
                    <a:pt x="180" y="316"/>
                    <a:pt x="180" y="316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102" y="2"/>
                    <a:pt x="100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3" y="2"/>
                    <a:pt x="93" y="6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15" y="316"/>
                    <a:pt x="15" y="316"/>
                    <a:pt x="15" y="316"/>
                  </a:cubicBezTo>
                  <a:cubicBezTo>
                    <a:pt x="13" y="325"/>
                    <a:pt x="13" y="325"/>
                    <a:pt x="13" y="325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98" y="376"/>
                    <a:pt x="98" y="376"/>
                    <a:pt x="98" y="376"/>
                  </a:cubicBezTo>
                  <a:cubicBezTo>
                    <a:pt x="195" y="376"/>
                    <a:pt x="195" y="376"/>
                    <a:pt x="195" y="376"/>
                  </a:cubicBezTo>
                  <a:lnTo>
                    <a:pt x="183" y="325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ṡļíḍè">
              <a:extLst>
                <a:ext uri="{FF2B5EF4-FFF2-40B4-BE49-F238E27FC236}">
                  <a16:creationId xmlns:a16="http://schemas.microsoft.com/office/drawing/2014/main" id="{933A88FD-54FB-4CDD-8A44-F99D680DA6E3}"/>
                </a:ext>
              </a:extLst>
            </p:cNvPr>
            <p:cNvSpPr/>
            <p:nvPr/>
          </p:nvSpPr>
          <p:spPr bwMode="auto">
            <a:xfrm>
              <a:off x="5337175" y="2944812"/>
              <a:ext cx="852488" cy="428625"/>
            </a:xfrm>
            <a:custGeom>
              <a:avLst/>
              <a:gdLst>
                <a:gd name="T0" fmla="*/ 134 w 267"/>
                <a:gd name="T1" fmla="*/ 0 h 134"/>
                <a:gd name="T2" fmla="*/ 0 w 267"/>
                <a:gd name="T3" fmla="*/ 134 h 134"/>
                <a:gd name="T4" fmla="*/ 267 w 267"/>
                <a:gd name="T5" fmla="*/ 134 h 134"/>
                <a:gd name="T6" fmla="*/ 134 w 26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34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267" y="134"/>
                    <a:pt x="267" y="134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šlidè">
              <a:extLst>
                <a:ext uri="{FF2B5EF4-FFF2-40B4-BE49-F238E27FC236}">
                  <a16:creationId xmlns:a16="http://schemas.microsoft.com/office/drawing/2014/main" id="{39C98FC8-6B68-42E5-A69B-D1CA7E7D543C}"/>
                </a:ext>
              </a:extLst>
            </p:cNvPr>
            <p:cNvSpPr/>
            <p:nvPr/>
          </p:nvSpPr>
          <p:spPr bwMode="auto">
            <a:xfrm>
              <a:off x="6069012" y="2944812"/>
              <a:ext cx="852488" cy="428625"/>
            </a:xfrm>
            <a:custGeom>
              <a:avLst/>
              <a:gdLst>
                <a:gd name="T0" fmla="*/ 134 w 267"/>
                <a:gd name="T1" fmla="*/ 0 h 134"/>
                <a:gd name="T2" fmla="*/ 0 w 267"/>
                <a:gd name="T3" fmla="*/ 134 h 134"/>
                <a:gd name="T4" fmla="*/ 267 w 267"/>
                <a:gd name="T5" fmla="*/ 134 h 134"/>
                <a:gd name="T6" fmla="*/ 134 w 26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34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267" y="134"/>
                    <a:pt x="267" y="134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sļîḑé">
              <a:extLst>
                <a:ext uri="{FF2B5EF4-FFF2-40B4-BE49-F238E27FC236}">
                  <a16:creationId xmlns:a16="http://schemas.microsoft.com/office/drawing/2014/main" id="{55BC7980-ABC0-4411-9B23-BB6D4471135F}"/>
                </a:ext>
              </a:extLst>
            </p:cNvPr>
            <p:cNvSpPr/>
            <p:nvPr/>
          </p:nvSpPr>
          <p:spPr bwMode="auto">
            <a:xfrm>
              <a:off x="6800850" y="2944812"/>
              <a:ext cx="854075" cy="428625"/>
            </a:xfrm>
            <a:custGeom>
              <a:avLst/>
              <a:gdLst>
                <a:gd name="T0" fmla="*/ 134 w 267"/>
                <a:gd name="T1" fmla="*/ 0 h 134"/>
                <a:gd name="T2" fmla="*/ 0 w 267"/>
                <a:gd name="T3" fmla="*/ 134 h 134"/>
                <a:gd name="T4" fmla="*/ 267 w 267"/>
                <a:gd name="T5" fmla="*/ 134 h 134"/>
                <a:gd name="T6" fmla="*/ 134 w 26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34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267" y="134"/>
                    <a:pt x="267" y="134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$ḷídê">
              <a:extLst>
                <a:ext uri="{FF2B5EF4-FFF2-40B4-BE49-F238E27FC236}">
                  <a16:creationId xmlns:a16="http://schemas.microsoft.com/office/drawing/2014/main" id="{184715B2-2BA1-4857-B687-66C39F2C68DF}"/>
                </a:ext>
              </a:extLst>
            </p:cNvPr>
            <p:cNvSpPr/>
            <p:nvPr/>
          </p:nvSpPr>
          <p:spPr bwMode="auto">
            <a:xfrm>
              <a:off x="7532687" y="2944812"/>
              <a:ext cx="854075" cy="428625"/>
            </a:xfrm>
            <a:custGeom>
              <a:avLst/>
              <a:gdLst>
                <a:gd name="T0" fmla="*/ 134 w 267"/>
                <a:gd name="T1" fmla="*/ 0 h 134"/>
                <a:gd name="T2" fmla="*/ 0 w 267"/>
                <a:gd name="T3" fmla="*/ 134 h 134"/>
                <a:gd name="T4" fmla="*/ 267 w 267"/>
                <a:gd name="T5" fmla="*/ 134 h 134"/>
                <a:gd name="T6" fmla="*/ 134 w 26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34">
                  <a:moveTo>
                    <a:pt x="134" y="0"/>
                  </a:moveTo>
                  <a:cubicBezTo>
                    <a:pt x="60" y="0"/>
                    <a:pt x="0" y="60"/>
                    <a:pt x="0" y="134"/>
                  </a:cubicBezTo>
                  <a:cubicBezTo>
                    <a:pt x="267" y="134"/>
                    <a:pt x="267" y="134"/>
                    <a:pt x="267" y="134"/>
                  </a:cubicBezTo>
                  <a:cubicBezTo>
                    <a:pt x="267" y="60"/>
                    <a:pt x="207" y="0"/>
                    <a:pt x="134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ṧļídé">
              <a:extLst>
                <a:ext uri="{FF2B5EF4-FFF2-40B4-BE49-F238E27FC236}">
                  <a16:creationId xmlns:a16="http://schemas.microsoft.com/office/drawing/2014/main" id="{A4EA2C55-E247-4263-B744-A9E23AF678AC}"/>
                </a:ext>
              </a:extLst>
            </p:cNvPr>
            <p:cNvSpPr/>
            <p:nvPr/>
          </p:nvSpPr>
          <p:spPr bwMode="auto">
            <a:xfrm>
              <a:off x="5803900" y="2581275"/>
              <a:ext cx="155575" cy="788988"/>
            </a:xfrm>
            <a:custGeom>
              <a:avLst/>
              <a:gdLst>
                <a:gd name="T0" fmla="*/ 48 w 98"/>
                <a:gd name="T1" fmla="*/ 159 h 497"/>
                <a:gd name="T2" fmla="*/ 66 w 98"/>
                <a:gd name="T3" fmla="*/ 159 h 497"/>
                <a:gd name="T4" fmla="*/ 32 w 98"/>
                <a:gd name="T5" fmla="*/ 268 h 497"/>
                <a:gd name="T6" fmla="*/ 54 w 98"/>
                <a:gd name="T7" fmla="*/ 268 h 497"/>
                <a:gd name="T8" fmla="*/ 16 w 98"/>
                <a:gd name="T9" fmla="*/ 382 h 497"/>
                <a:gd name="T10" fmla="*/ 36 w 98"/>
                <a:gd name="T11" fmla="*/ 382 h 497"/>
                <a:gd name="T12" fmla="*/ 0 w 98"/>
                <a:gd name="T13" fmla="*/ 497 h 497"/>
                <a:gd name="T14" fmla="*/ 98 w 98"/>
                <a:gd name="T15" fmla="*/ 497 h 497"/>
                <a:gd name="T16" fmla="*/ 98 w 98"/>
                <a:gd name="T17" fmla="*/ 0 h 497"/>
                <a:gd name="T18" fmla="*/ 48 w 98"/>
                <a:gd name="T19" fmla="*/ 15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97">
                  <a:moveTo>
                    <a:pt x="48" y="159"/>
                  </a:moveTo>
                  <a:lnTo>
                    <a:pt x="66" y="159"/>
                  </a:lnTo>
                  <a:lnTo>
                    <a:pt x="32" y="268"/>
                  </a:lnTo>
                  <a:lnTo>
                    <a:pt x="54" y="268"/>
                  </a:lnTo>
                  <a:lnTo>
                    <a:pt x="16" y="382"/>
                  </a:lnTo>
                  <a:lnTo>
                    <a:pt x="36" y="382"/>
                  </a:lnTo>
                  <a:lnTo>
                    <a:pt x="0" y="497"/>
                  </a:lnTo>
                  <a:lnTo>
                    <a:pt x="98" y="497"/>
                  </a:lnTo>
                  <a:lnTo>
                    <a:pt x="98" y="0"/>
                  </a:lnTo>
                  <a:lnTo>
                    <a:pt x="48" y="159"/>
                  </a:lnTo>
                  <a:close/>
                </a:path>
              </a:pathLst>
            </a:custGeom>
            <a:solidFill>
              <a:srgbClr val="748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ṥļîde">
              <a:extLst>
                <a:ext uri="{FF2B5EF4-FFF2-40B4-BE49-F238E27FC236}">
                  <a16:creationId xmlns:a16="http://schemas.microsoft.com/office/drawing/2014/main" id="{8B04487C-CCB6-4150-A49A-ED7999292BD6}"/>
                </a:ext>
              </a:extLst>
            </p:cNvPr>
            <p:cNvSpPr/>
            <p:nvPr/>
          </p:nvSpPr>
          <p:spPr bwMode="auto">
            <a:xfrm>
              <a:off x="5959475" y="2581275"/>
              <a:ext cx="157163" cy="788988"/>
            </a:xfrm>
            <a:custGeom>
              <a:avLst/>
              <a:gdLst>
                <a:gd name="T0" fmla="*/ 63 w 99"/>
                <a:gd name="T1" fmla="*/ 382 h 497"/>
                <a:gd name="T2" fmla="*/ 83 w 99"/>
                <a:gd name="T3" fmla="*/ 382 h 497"/>
                <a:gd name="T4" fmla="*/ 45 w 99"/>
                <a:gd name="T5" fmla="*/ 268 h 497"/>
                <a:gd name="T6" fmla="*/ 67 w 99"/>
                <a:gd name="T7" fmla="*/ 268 h 497"/>
                <a:gd name="T8" fmla="*/ 33 w 99"/>
                <a:gd name="T9" fmla="*/ 159 h 497"/>
                <a:gd name="T10" fmla="*/ 51 w 99"/>
                <a:gd name="T11" fmla="*/ 159 h 497"/>
                <a:gd name="T12" fmla="*/ 0 w 99"/>
                <a:gd name="T13" fmla="*/ 0 h 497"/>
                <a:gd name="T14" fmla="*/ 0 w 99"/>
                <a:gd name="T15" fmla="*/ 497 h 497"/>
                <a:gd name="T16" fmla="*/ 99 w 99"/>
                <a:gd name="T17" fmla="*/ 497 h 497"/>
                <a:gd name="T18" fmla="*/ 63 w 99"/>
                <a:gd name="T19" fmla="*/ 38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497">
                  <a:moveTo>
                    <a:pt x="63" y="382"/>
                  </a:moveTo>
                  <a:lnTo>
                    <a:pt x="83" y="382"/>
                  </a:lnTo>
                  <a:lnTo>
                    <a:pt x="45" y="268"/>
                  </a:lnTo>
                  <a:lnTo>
                    <a:pt x="67" y="268"/>
                  </a:lnTo>
                  <a:lnTo>
                    <a:pt x="33" y="159"/>
                  </a:lnTo>
                  <a:lnTo>
                    <a:pt x="51" y="159"/>
                  </a:lnTo>
                  <a:lnTo>
                    <a:pt x="0" y="0"/>
                  </a:lnTo>
                  <a:lnTo>
                    <a:pt x="0" y="497"/>
                  </a:lnTo>
                  <a:lnTo>
                    <a:pt x="99" y="497"/>
                  </a:lnTo>
                  <a:lnTo>
                    <a:pt x="63" y="382"/>
                  </a:lnTo>
                  <a:close/>
                </a:path>
              </a:pathLst>
            </a:custGeom>
            <a:solidFill>
              <a:srgbClr val="5B6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$1íḍe">
              <a:extLst>
                <a:ext uri="{FF2B5EF4-FFF2-40B4-BE49-F238E27FC236}">
                  <a16:creationId xmlns:a16="http://schemas.microsoft.com/office/drawing/2014/main" id="{2B6D9E0B-5218-4A47-8A0D-A87E00F459A0}"/>
                </a:ext>
              </a:extLst>
            </p:cNvPr>
            <p:cNvSpPr/>
            <p:nvPr/>
          </p:nvSpPr>
          <p:spPr bwMode="auto">
            <a:xfrm>
              <a:off x="6157912" y="2581275"/>
              <a:ext cx="157163" cy="788988"/>
            </a:xfrm>
            <a:custGeom>
              <a:avLst/>
              <a:gdLst>
                <a:gd name="T0" fmla="*/ 49 w 99"/>
                <a:gd name="T1" fmla="*/ 159 h 497"/>
                <a:gd name="T2" fmla="*/ 67 w 99"/>
                <a:gd name="T3" fmla="*/ 159 h 497"/>
                <a:gd name="T4" fmla="*/ 32 w 99"/>
                <a:gd name="T5" fmla="*/ 268 h 497"/>
                <a:gd name="T6" fmla="*/ 55 w 99"/>
                <a:gd name="T7" fmla="*/ 268 h 497"/>
                <a:gd name="T8" fmla="*/ 16 w 99"/>
                <a:gd name="T9" fmla="*/ 382 h 497"/>
                <a:gd name="T10" fmla="*/ 36 w 99"/>
                <a:gd name="T11" fmla="*/ 382 h 497"/>
                <a:gd name="T12" fmla="*/ 0 w 99"/>
                <a:gd name="T13" fmla="*/ 497 h 497"/>
                <a:gd name="T14" fmla="*/ 99 w 99"/>
                <a:gd name="T15" fmla="*/ 497 h 497"/>
                <a:gd name="T16" fmla="*/ 99 w 99"/>
                <a:gd name="T17" fmla="*/ 0 h 497"/>
                <a:gd name="T18" fmla="*/ 49 w 99"/>
                <a:gd name="T19" fmla="*/ 15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497">
                  <a:moveTo>
                    <a:pt x="49" y="159"/>
                  </a:moveTo>
                  <a:lnTo>
                    <a:pt x="67" y="159"/>
                  </a:lnTo>
                  <a:lnTo>
                    <a:pt x="32" y="268"/>
                  </a:lnTo>
                  <a:lnTo>
                    <a:pt x="55" y="268"/>
                  </a:lnTo>
                  <a:lnTo>
                    <a:pt x="16" y="382"/>
                  </a:lnTo>
                  <a:lnTo>
                    <a:pt x="36" y="382"/>
                  </a:lnTo>
                  <a:lnTo>
                    <a:pt x="0" y="497"/>
                  </a:lnTo>
                  <a:lnTo>
                    <a:pt x="99" y="497"/>
                  </a:lnTo>
                  <a:lnTo>
                    <a:pt x="99" y="0"/>
                  </a:lnTo>
                  <a:lnTo>
                    <a:pt x="49" y="159"/>
                  </a:lnTo>
                  <a:close/>
                </a:path>
              </a:pathLst>
            </a:custGeom>
            <a:solidFill>
              <a:srgbClr val="748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ľíḓè">
              <a:extLst>
                <a:ext uri="{FF2B5EF4-FFF2-40B4-BE49-F238E27FC236}">
                  <a16:creationId xmlns:a16="http://schemas.microsoft.com/office/drawing/2014/main" id="{48238380-4694-4203-86BC-12E041653479}"/>
                </a:ext>
              </a:extLst>
            </p:cNvPr>
            <p:cNvSpPr/>
            <p:nvPr/>
          </p:nvSpPr>
          <p:spPr bwMode="auto">
            <a:xfrm>
              <a:off x="6315075" y="2581275"/>
              <a:ext cx="160338" cy="788988"/>
            </a:xfrm>
            <a:custGeom>
              <a:avLst/>
              <a:gdLst>
                <a:gd name="T0" fmla="*/ 62 w 101"/>
                <a:gd name="T1" fmla="*/ 382 h 497"/>
                <a:gd name="T2" fmla="*/ 82 w 101"/>
                <a:gd name="T3" fmla="*/ 382 h 497"/>
                <a:gd name="T4" fmla="*/ 44 w 101"/>
                <a:gd name="T5" fmla="*/ 268 h 497"/>
                <a:gd name="T6" fmla="*/ 68 w 101"/>
                <a:gd name="T7" fmla="*/ 268 h 497"/>
                <a:gd name="T8" fmla="*/ 32 w 101"/>
                <a:gd name="T9" fmla="*/ 159 h 497"/>
                <a:gd name="T10" fmla="*/ 52 w 101"/>
                <a:gd name="T11" fmla="*/ 159 h 497"/>
                <a:gd name="T12" fmla="*/ 0 w 101"/>
                <a:gd name="T13" fmla="*/ 0 h 497"/>
                <a:gd name="T14" fmla="*/ 0 w 101"/>
                <a:gd name="T15" fmla="*/ 497 h 497"/>
                <a:gd name="T16" fmla="*/ 101 w 101"/>
                <a:gd name="T17" fmla="*/ 497 h 497"/>
                <a:gd name="T18" fmla="*/ 62 w 101"/>
                <a:gd name="T19" fmla="*/ 38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497">
                  <a:moveTo>
                    <a:pt x="62" y="382"/>
                  </a:moveTo>
                  <a:lnTo>
                    <a:pt x="82" y="382"/>
                  </a:lnTo>
                  <a:lnTo>
                    <a:pt x="44" y="268"/>
                  </a:lnTo>
                  <a:lnTo>
                    <a:pt x="68" y="268"/>
                  </a:lnTo>
                  <a:lnTo>
                    <a:pt x="32" y="159"/>
                  </a:lnTo>
                  <a:lnTo>
                    <a:pt x="52" y="159"/>
                  </a:lnTo>
                  <a:lnTo>
                    <a:pt x="0" y="0"/>
                  </a:lnTo>
                  <a:lnTo>
                    <a:pt x="0" y="497"/>
                  </a:lnTo>
                  <a:lnTo>
                    <a:pt x="101" y="497"/>
                  </a:lnTo>
                  <a:lnTo>
                    <a:pt x="62" y="382"/>
                  </a:lnTo>
                  <a:close/>
                </a:path>
              </a:pathLst>
            </a:custGeom>
            <a:solidFill>
              <a:srgbClr val="5B6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ḷîďê">
              <a:extLst>
                <a:ext uri="{FF2B5EF4-FFF2-40B4-BE49-F238E27FC236}">
                  <a16:creationId xmlns:a16="http://schemas.microsoft.com/office/drawing/2014/main" id="{9131BA19-3822-4436-8828-95F61AA3E5EE}"/>
                </a:ext>
              </a:extLst>
            </p:cNvPr>
            <p:cNvSpPr/>
            <p:nvPr/>
          </p:nvSpPr>
          <p:spPr bwMode="auto">
            <a:xfrm>
              <a:off x="6513512" y="2581275"/>
              <a:ext cx="158750" cy="788988"/>
            </a:xfrm>
            <a:custGeom>
              <a:avLst/>
              <a:gdLst>
                <a:gd name="T0" fmla="*/ 48 w 100"/>
                <a:gd name="T1" fmla="*/ 159 h 497"/>
                <a:gd name="T2" fmla="*/ 68 w 100"/>
                <a:gd name="T3" fmla="*/ 159 h 497"/>
                <a:gd name="T4" fmla="*/ 32 w 100"/>
                <a:gd name="T5" fmla="*/ 268 h 497"/>
                <a:gd name="T6" fmla="*/ 54 w 100"/>
                <a:gd name="T7" fmla="*/ 268 h 497"/>
                <a:gd name="T8" fmla="*/ 18 w 100"/>
                <a:gd name="T9" fmla="*/ 382 h 497"/>
                <a:gd name="T10" fmla="*/ 38 w 100"/>
                <a:gd name="T11" fmla="*/ 382 h 497"/>
                <a:gd name="T12" fmla="*/ 0 w 100"/>
                <a:gd name="T13" fmla="*/ 497 h 497"/>
                <a:gd name="T14" fmla="*/ 100 w 100"/>
                <a:gd name="T15" fmla="*/ 497 h 497"/>
                <a:gd name="T16" fmla="*/ 100 w 100"/>
                <a:gd name="T17" fmla="*/ 0 h 497"/>
                <a:gd name="T18" fmla="*/ 48 w 100"/>
                <a:gd name="T19" fmla="*/ 15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497">
                  <a:moveTo>
                    <a:pt x="48" y="159"/>
                  </a:moveTo>
                  <a:lnTo>
                    <a:pt x="68" y="159"/>
                  </a:lnTo>
                  <a:lnTo>
                    <a:pt x="32" y="268"/>
                  </a:lnTo>
                  <a:lnTo>
                    <a:pt x="54" y="268"/>
                  </a:lnTo>
                  <a:lnTo>
                    <a:pt x="18" y="382"/>
                  </a:lnTo>
                  <a:lnTo>
                    <a:pt x="38" y="382"/>
                  </a:lnTo>
                  <a:lnTo>
                    <a:pt x="0" y="497"/>
                  </a:lnTo>
                  <a:lnTo>
                    <a:pt x="100" y="497"/>
                  </a:lnTo>
                  <a:lnTo>
                    <a:pt x="100" y="0"/>
                  </a:lnTo>
                  <a:lnTo>
                    <a:pt x="48" y="159"/>
                  </a:lnTo>
                  <a:close/>
                </a:path>
              </a:pathLst>
            </a:custGeom>
            <a:solidFill>
              <a:srgbClr val="748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ṡlîḍé">
              <a:extLst>
                <a:ext uri="{FF2B5EF4-FFF2-40B4-BE49-F238E27FC236}">
                  <a16:creationId xmlns:a16="http://schemas.microsoft.com/office/drawing/2014/main" id="{A7BBDDD0-C15D-4732-B9DE-B4A1D1BCED78}"/>
                </a:ext>
              </a:extLst>
            </p:cNvPr>
            <p:cNvSpPr/>
            <p:nvPr/>
          </p:nvSpPr>
          <p:spPr bwMode="auto">
            <a:xfrm>
              <a:off x="6672262" y="2581275"/>
              <a:ext cx="157163" cy="788988"/>
            </a:xfrm>
            <a:custGeom>
              <a:avLst/>
              <a:gdLst>
                <a:gd name="T0" fmla="*/ 63 w 99"/>
                <a:gd name="T1" fmla="*/ 382 h 497"/>
                <a:gd name="T2" fmla="*/ 81 w 99"/>
                <a:gd name="T3" fmla="*/ 382 h 497"/>
                <a:gd name="T4" fmla="*/ 45 w 99"/>
                <a:gd name="T5" fmla="*/ 268 h 497"/>
                <a:gd name="T6" fmla="*/ 67 w 99"/>
                <a:gd name="T7" fmla="*/ 268 h 497"/>
                <a:gd name="T8" fmla="*/ 31 w 99"/>
                <a:gd name="T9" fmla="*/ 159 h 497"/>
                <a:gd name="T10" fmla="*/ 51 w 99"/>
                <a:gd name="T11" fmla="*/ 159 h 497"/>
                <a:gd name="T12" fmla="*/ 0 w 99"/>
                <a:gd name="T13" fmla="*/ 0 h 497"/>
                <a:gd name="T14" fmla="*/ 0 w 99"/>
                <a:gd name="T15" fmla="*/ 497 h 497"/>
                <a:gd name="T16" fmla="*/ 99 w 99"/>
                <a:gd name="T17" fmla="*/ 497 h 497"/>
                <a:gd name="T18" fmla="*/ 63 w 99"/>
                <a:gd name="T19" fmla="*/ 38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497">
                  <a:moveTo>
                    <a:pt x="63" y="382"/>
                  </a:moveTo>
                  <a:lnTo>
                    <a:pt x="81" y="382"/>
                  </a:lnTo>
                  <a:lnTo>
                    <a:pt x="45" y="268"/>
                  </a:lnTo>
                  <a:lnTo>
                    <a:pt x="67" y="268"/>
                  </a:lnTo>
                  <a:lnTo>
                    <a:pt x="31" y="159"/>
                  </a:lnTo>
                  <a:lnTo>
                    <a:pt x="51" y="159"/>
                  </a:lnTo>
                  <a:lnTo>
                    <a:pt x="0" y="0"/>
                  </a:lnTo>
                  <a:lnTo>
                    <a:pt x="0" y="497"/>
                  </a:lnTo>
                  <a:lnTo>
                    <a:pt x="99" y="497"/>
                  </a:lnTo>
                  <a:lnTo>
                    <a:pt x="63" y="382"/>
                  </a:lnTo>
                  <a:close/>
                </a:path>
              </a:pathLst>
            </a:custGeom>
            <a:solidFill>
              <a:srgbClr val="5B6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ḷîḓé">
              <a:extLst>
                <a:ext uri="{FF2B5EF4-FFF2-40B4-BE49-F238E27FC236}">
                  <a16:creationId xmlns:a16="http://schemas.microsoft.com/office/drawing/2014/main" id="{F49B0DCE-BF7C-4D8B-A7E6-C203DAC573B4}"/>
                </a:ext>
              </a:extLst>
            </p:cNvPr>
            <p:cNvSpPr/>
            <p:nvPr/>
          </p:nvSpPr>
          <p:spPr bwMode="auto">
            <a:xfrm>
              <a:off x="6867525" y="2581275"/>
              <a:ext cx="160338" cy="788988"/>
            </a:xfrm>
            <a:custGeom>
              <a:avLst/>
              <a:gdLst>
                <a:gd name="T0" fmla="*/ 51 w 101"/>
                <a:gd name="T1" fmla="*/ 159 h 497"/>
                <a:gd name="T2" fmla="*/ 69 w 101"/>
                <a:gd name="T3" fmla="*/ 159 h 497"/>
                <a:gd name="T4" fmla="*/ 32 w 101"/>
                <a:gd name="T5" fmla="*/ 268 h 497"/>
                <a:gd name="T6" fmla="*/ 57 w 101"/>
                <a:gd name="T7" fmla="*/ 268 h 497"/>
                <a:gd name="T8" fmla="*/ 18 w 101"/>
                <a:gd name="T9" fmla="*/ 382 h 497"/>
                <a:gd name="T10" fmla="*/ 39 w 101"/>
                <a:gd name="T11" fmla="*/ 382 h 497"/>
                <a:gd name="T12" fmla="*/ 0 w 101"/>
                <a:gd name="T13" fmla="*/ 497 h 497"/>
                <a:gd name="T14" fmla="*/ 101 w 101"/>
                <a:gd name="T15" fmla="*/ 497 h 497"/>
                <a:gd name="T16" fmla="*/ 101 w 101"/>
                <a:gd name="T17" fmla="*/ 0 h 497"/>
                <a:gd name="T18" fmla="*/ 51 w 101"/>
                <a:gd name="T19" fmla="*/ 15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497">
                  <a:moveTo>
                    <a:pt x="51" y="159"/>
                  </a:moveTo>
                  <a:lnTo>
                    <a:pt x="69" y="159"/>
                  </a:lnTo>
                  <a:lnTo>
                    <a:pt x="32" y="268"/>
                  </a:lnTo>
                  <a:lnTo>
                    <a:pt x="57" y="268"/>
                  </a:lnTo>
                  <a:lnTo>
                    <a:pt x="18" y="382"/>
                  </a:lnTo>
                  <a:lnTo>
                    <a:pt x="39" y="382"/>
                  </a:lnTo>
                  <a:lnTo>
                    <a:pt x="0" y="497"/>
                  </a:lnTo>
                  <a:lnTo>
                    <a:pt x="101" y="497"/>
                  </a:lnTo>
                  <a:lnTo>
                    <a:pt x="101" y="0"/>
                  </a:lnTo>
                  <a:lnTo>
                    <a:pt x="51" y="159"/>
                  </a:lnTo>
                  <a:close/>
                </a:path>
              </a:pathLst>
            </a:custGeom>
            <a:solidFill>
              <a:srgbClr val="748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ŝ1íḓè">
              <a:extLst>
                <a:ext uri="{FF2B5EF4-FFF2-40B4-BE49-F238E27FC236}">
                  <a16:creationId xmlns:a16="http://schemas.microsoft.com/office/drawing/2014/main" id="{B7B45488-E936-4ECD-9C4E-E694E3B8C0CD}"/>
                </a:ext>
              </a:extLst>
            </p:cNvPr>
            <p:cNvSpPr/>
            <p:nvPr/>
          </p:nvSpPr>
          <p:spPr bwMode="auto">
            <a:xfrm>
              <a:off x="7027862" y="2581275"/>
              <a:ext cx="157163" cy="788988"/>
            </a:xfrm>
            <a:custGeom>
              <a:avLst/>
              <a:gdLst>
                <a:gd name="T0" fmla="*/ 62 w 99"/>
                <a:gd name="T1" fmla="*/ 382 h 497"/>
                <a:gd name="T2" fmla="*/ 82 w 99"/>
                <a:gd name="T3" fmla="*/ 382 h 497"/>
                <a:gd name="T4" fmla="*/ 44 w 99"/>
                <a:gd name="T5" fmla="*/ 268 h 497"/>
                <a:gd name="T6" fmla="*/ 66 w 99"/>
                <a:gd name="T7" fmla="*/ 268 h 497"/>
                <a:gd name="T8" fmla="*/ 32 w 99"/>
                <a:gd name="T9" fmla="*/ 159 h 497"/>
                <a:gd name="T10" fmla="*/ 50 w 99"/>
                <a:gd name="T11" fmla="*/ 159 h 497"/>
                <a:gd name="T12" fmla="*/ 0 w 99"/>
                <a:gd name="T13" fmla="*/ 0 h 497"/>
                <a:gd name="T14" fmla="*/ 0 w 99"/>
                <a:gd name="T15" fmla="*/ 497 h 497"/>
                <a:gd name="T16" fmla="*/ 99 w 99"/>
                <a:gd name="T17" fmla="*/ 497 h 497"/>
                <a:gd name="T18" fmla="*/ 62 w 99"/>
                <a:gd name="T19" fmla="*/ 38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497">
                  <a:moveTo>
                    <a:pt x="62" y="382"/>
                  </a:moveTo>
                  <a:lnTo>
                    <a:pt x="82" y="382"/>
                  </a:lnTo>
                  <a:lnTo>
                    <a:pt x="44" y="268"/>
                  </a:lnTo>
                  <a:lnTo>
                    <a:pt x="66" y="268"/>
                  </a:lnTo>
                  <a:lnTo>
                    <a:pt x="32" y="159"/>
                  </a:lnTo>
                  <a:lnTo>
                    <a:pt x="50" y="159"/>
                  </a:lnTo>
                  <a:lnTo>
                    <a:pt x="0" y="0"/>
                  </a:lnTo>
                  <a:lnTo>
                    <a:pt x="0" y="497"/>
                  </a:lnTo>
                  <a:lnTo>
                    <a:pt x="99" y="497"/>
                  </a:lnTo>
                  <a:lnTo>
                    <a:pt x="62" y="382"/>
                  </a:lnTo>
                  <a:close/>
                </a:path>
              </a:pathLst>
            </a:custGeom>
            <a:solidFill>
              <a:srgbClr val="5B6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ŝḻîḍê">
              <a:extLst>
                <a:ext uri="{FF2B5EF4-FFF2-40B4-BE49-F238E27FC236}">
                  <a16:creationId xmlns:a16="http://schemas.microsoft.com/office/drawing/2014/main" id="{24EFA98A-9DF0-4D31-B660-C96CBA20CDC9}"/>
                </a:ext>
              </a:extLst>
            </p:cNvPr>
            <p:cNvSpPr/>
            <p:nvPr/>
          </p:nvSpPr>
          <p:spPr bwMode="auto">
            <a:xfrm>
              <a:off x="7226300" y="2581275"/>
              <a:ext cx="155575" cy="788988"/>
            </a:xfrm>
            <a:custGeom>
              <a:avLst/>
              <a:gdLst>
                <a:gd name="T0" fmla="*/ 48 w 98"/>
                <a:gd name="T1" fmla="*/ 159 h 497"/>
                <a:gd name="T2" fmla="*/ 66 w 98"/>
                <a:gd name="T3" fmla="*/ 159 h 497"/>
                <a:gd name="T4" fmla="*/ 32 w 98"/>
                <a:gd name="T5" fmla="*/ 268 h 497"/>
                <a:gd name="T6" fmla="*/ 54 w 98"/>
                <a:gd name="T7" fmla="*/ 268 h 497"/>
                <a:gd name="T8" fmla="*/ 16 w 98"/>
                <a:gd name="T9" fmla="*/ 382 h 497"/>
                <a:gd name="T10" fmla="*/ 36 w 98"/>
                <a:gd name="T11" fmla="*/ 382 h 497"/>
                <a:gd name="T12" fmla="*/ 0 w 98"/>
                <a:gd name="T13" fmla="*/ 497 h 497"/>
                <a:gd name="T14" fmla="*/ 98 w 98"/>
                <a:gd name="T15" fmla="*/ 497 h 497"/>
                <a:gd name="T16" fmla="*/ 98 w 98"/>
                <a:gd name="T17" fmla="*/ 0 h 497"/>
                <a:gd name="T18" fmla="*/ 48 w 98"/>
                <a:gd name="T19" fmla="*/ 15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97">
                  <a:moveTo>
                    <a:pt x="48" y="159"/>
                  </a:moveTo>
                  <a:lnTo>
                    <a:pt x="66" y="159"/>
                  </a:lnTo>
                  <a:lnTo>
                    <a:pt x="32" y="268"/>
                  </a:lnTo>
                  <a:lnTo>
                    <a:pt x="54" y="268"/>
                  </a:lnTo>
                  <a:lnTo>
                    <a:pt x="16" y="382"/>
                  </a:lnTo>
                  <a:lnTo>
                    <a:pt x="36" y="382"/>
                  </a:lnTo>
                  <a:lnTo>
                    <a:pt x="0" y="497"/>
                  </a:lnTo>
                  <a:lnTo>
                    <a:pt x="98" y="497"/>
                  </a:lnTo>
                  <a:lnTo>
                    <a:pt x="98" y="0"/>
                  </a:lnTo>
                  <a:lnTo>
                    <a:pt x="48" y="159"/>
                  </a:lnTo>
                  <a:close/>
                </a:path>
              </a:pathLst>
            </a:custGeom>
            <a:solidFill>
              <a:srgbClr val="748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ŝḻiḑe">
              <a:extLst>
                <a:ext uri="{FF2B5EF4-FFF2-40B4-BE49-F238E27FC236}">
                  <a16:creationId xmlns:a16="http://schemas.microsoft.com/office/drawing/2014/main" id="{24809FD7-79B9-4CBC-9145-E632AB4D0DFE}"/>
                </a:ext>
              </a:extLst>
            </p:cNvPr>
            <p:cNvSpPr/>
            <p:nvPr/>
          </p:nvSpPr>
          <p:spPr bwMode="auto">
            <a:xfrm>
              <a:off x="7381875" y="2581275"/>
              <a:ext cx="160338" cy="788988"/>
            </a:xfrm>
            <a:custGeom>
              <a:avLst/>
              <a:gdLst>
                <a:gd name="T0" fmla="*/ 63 w 101"/>
                <a:gd name="T1" fmla="*/ 382 h 497"/>
                <a:gd name="T2" fmla="*/ 83 w 101"/>
                <a:gd name="T3" fmla="*/ 382 h 497"/>
                <a:gd name="T4" fmla="*/ 45 w 101"/>
                <a:gd name="T5" fmla="*/ 268 h 497"/>
                <a:gd name="T6" fmla="*/ 69 w 101"/>
                <a:gd name="T7" fmla="*/ 268 h 497"/>
                <a:gd name="T8" fmla="*/ 33 w 101"/>
                <a:gd name="T9" fmla="*/ 159 h 497"/>
                <a:gd name="T10" fmla="*/ 53 w 101"/>
                <a:gd name="T11" fmla="*/ 159 h 497"/>
                <a:gd name="T12" fmla="*/ 0 w 101"/>
                <a:gd name="T13" fmla="*/ 0 h 497"/>
                <a:gd name="T14" fmla="*/ 0 w 101"/>
                <a:gd name="T15" fmla="*/ 497 h 497"/>
                <a:gd name="T16" fmla="*/ 101 w 101"/>
                <a:gd name="T17" fmla="*/ 497 h 497"/>
                <a:gd name="T18" fmla="*/ 63 w 101"/>
                <a:gd name="T19" fmla="*/ 38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497">
                  <a:moveTo>
                    <a:pt x="63" y="382"/>
                  </a:moveTo>
                  <a:lnTo>
                    <a:pt x="83" y="382"/>
                  </a:lnTo>
                  <a:lnTo>
                    <a:pt x="45" y="268"/>
                  </a:lnTo>
                  <a:lnTo>
                    <a:pt x="69" y="268"/>
                  </a:lnTo>
                  <a:lnTo>
                    <a:pt x="33" y="159"/>
                  </a:lnTo>
                  <a:lnTo>
                    <a:pt x="53" y="159"/>
                  </a:lnTo>
                  <a:lnTo>
                    <a:pt x="0" y="0"/>
                  </a:lnTo>
                  <a:lnTo>
                    <a:pt x="0" y="497"/>
                  </a:lnTo>
                  <a:lnTo>
                    <a:pt x="101" y="497"/>
                  </a:lnTo>
                  <a:lnTo>
                    <a:pt x="63" y="382"/>
                  </a:lnTo>
                  <a:close/>
                </a:path>
              </a:pathLst>
            </a:custGeom>
            <a:solidFill>
              <a:srgbClr val="5B6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ṧļîdé">
              <a:extLst>
                <a:ext uri="{FF2B5EF4-FFF2-40B4-BE49-F238E27FC236}">
                  <a16:creationId xmlns:a16="http://schemas.microsoft.com/office/drawing/2014/main" id="{76D17D35-9593-4AE8-85E3-3D3E4952F4FC}"/>
                </a:ext>
              </a:extLst>
            </p:cNvPr>
            <p:cNvSpPr/>
            <p:nvPr/>
          </p:nvSpPr>
          <p:spPr bwMode="auto">
            <a:xfrm>
              <a:off x="5835650" y="5199062"/>
              <a:ext cx="2457450" cy="382588"/>
            </a:xfrm>
            <a:custGeom>
              <a:avLst/>
              <a:gdLst>
                <a:gd name="T0" fmla="*/ 709 w 769"/>
                <a:gd name="T1" fmla="*/ 120 h 120"/>
                <a:gd name="T2" fmla="*/ 61 w 769"/>
                <a:gd name="T3" fmla="*/ 120 h 120"/>
                <a:gd name="T4" fmla="*/ 0 w 769"/>
                <a:gd name="T5" fmla="*/ 60 h 120"/>
                <a:gd name="T6" fmla="*/ 61 w 769"/>
                <a:gd name="T7" fmla="*/ 0 h 120"/>
                <a:gd name="T8" fmla="*/ 709 w 769"/>
                <a:gd name="T9" fmla="*/ 0 h 120"/>
                <a:gd name="T10" fmla="*/ 769 w 769"/>
                <a:gd name="T11" fmla="*/ 60 h 120"/>
                <a:gd name="T12" fmla="*/ 709 w 769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9" h="120">
                  <a:moveTo>
                    <a:pt x="709" y="120"/>
                  </a:moveTo>
                  <a:cubicBezTo>
                    <a:pt x="61" y="120"/>
                    <a:pt x="61" y="120"/>
                    <a:pt x="61" y="120"/>
                  </a:cubicBez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709" y="0"/>
                    <a:pt x="709" y="0"/>
                    <a:pt x="709" y="0"/>
                  </a:cubicBezTo>
                  <a:cubicBezTo>
                    <a:pt x="742" y="0"/>
                    <a:pt x="769" y="27"/>
                    <a:pt x="769" y="60"/>
                  </a:cubicBezTo>
                  <a:cubicBezTo>
                    <a:pt x="769" y="93"/>
                    <a:pt x="742" y="120"/>
                    <a:pt x="709" y="120"/>
                  </a:cubicBezTo>
                  <a:close/>
                </a:path>
              </a:pathLst>
            </a:custGeom>
            <a:solidFill>
              <a:srgbClr val="B8B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ḻîḑè">
              <a:extLst>
                <a:ext uri="{FF2B5EF4-FFF2-40B4-BE49-F238E27FC236}">
                  <a16:creationId xmlns:a16="http://schemas.microsoft.com/office/drawing/2014/main" id="{A1B6F466-3CBB-490B-A578-4B2554E93272}"/>
                </a:ext>
              </a:extLst>
            </p:cNvPr>
            <p:cNvSpPr/>
            <p:nvPr/>
          </p:nvSpPr>
          <p:spPr bwMode="auto">
            <a:xfrm>
              <a:off x="5445125" y="4845050"/>
              <a:ext cx="1435100" cy="227013"/>
            </a:xfrm>
            <a:custGeom>
              <a:avLst/>
              <a:gdLst>
                <a:gd name="T0" fmla="*/ 414 w 449"/>
                <a:gd name="T1" fmla="*/ 71 h 71"/>
                <a:gd name="T2" fmla="*/ 35 w 449"/>
                <a:gd name="T3" fmla="*/ 71 h 71"/>
                <a:gd name="T4" fmla="*/ 0 w 449"/>
                <a:gd name="T5" fmla="*/ 36 h 71"/>
                <a:gd name="T6" fmla="*/ 35 w 449"/>
                <a:gd name="T7" fmla="*/ 0 h 71"/>
                <a:gd name="T8" fmla="*/ 414 w 449"/>
                <a:gd name="T9" fmla="*/ 0 h 71"/>
                <a:gd name="T10" fmla="*/ 449 w 449"/>
                <a:gd name="T11" fmla="*/ 36 h 71"/>
                <a:gd name="T12" fmla="*/ 414 w 449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1">
                  <a:moveTo>
                    <a:pt x="414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16" y="71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33" y="0"/>
                    <a:pt x="449" y="16"/>
                    <a:pt x="449" y="36"/>
                  </a:cubicBezTo>
                  <a:cubicBezTo>
                    <a:pt x="449" y="55"/>
                    <a:pt x="433" y="71"/>
                    <a:pt x="414" y="71"/>
                  </a:cubicBezTo>
                  <a:close/>
                </a:path>
              </a:pathLst>
            </a:custGeom>
            <a:solidFill>
              <a:srgbClr val="B8B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$ľïḍe">
              <a:extLst>
                <a:ext uri="{FF2B5EF4-FFF2-40B4-BE49-F238E27FC236}">
                  <a16:creationId xmlns:a16="http://schemas.microsoft.com/office/drawing/2014/main" id="{621B924B-F275-4CEE-948D-DB5AAA155777}"/>
                </a:ext>
              </a:extLst>
            </p:cNvPr>
            <p:cNvSpPr/>
            <p:nvPr/>
          </p:nvSpPr>
          <p:spPr bwMode="auto">
            <a:xfrm>
              <a:off x="6311900" y="1492250"/>
              <a:ext cx="703263" cy="350838"/>
            </a:xfrm>
            <a:custGeom>
              <a:avLst/>
              <a:gdLst>
                <a:gd name="T0" fmla="*/ 203 w 220"/>
                <a:gd name="T1" fmla="*/ 37 h 110"/>
                <a:gd name="T2" fmla="*/ 172 w 220"/>
                <a:gd name="T3" fmla="*/ 37 h 110"/>
                <a:gd name="T4" fmla="*/ 155 w 220"/>
                <a:gd name="T5" fmla="*/ 19 h 110"/>
                <a:gd name="T6" fmla="*/ 155 w 220"/>
                <a:gd name="T7" fmla="*/ 18 h 110"/>
                <a:gd name="T8" fmla="*/ 137 w 220"/>
                <a:gd name="T9" fmla="*/ 0 h 110"/>
                <a:gd name="T10" fmla="*/ 18 w 220"/>
                <a:gd name="T11" fmla="*/ 0 h 110"/>
                <a:gd name="T12" fmla="*/ 0 w 220"/>
                <a:gd name="T13" fmla="*/ 18 h 110"/>
                <a:gd name="T14" fmla="*/ 0 w 220"/>
                <a:gd name="T15" fmla="*/ 20 h 110"/>
                <a:gd name="T16" fmla="*/ 18 w 220"/>
                <a:gd name="T17" fmla="*/ 38 h 110"/>
                <a:gd name="T18" fmla="*/ 35 w 220"/>
                <a:gd name="T19" fmla="*/ 38 h 110"/>
                <a:gd name="T20" fmla="*/ 53 w 220"/>
                <a:gd name="T21" fmla="*/ 55 h 110"/>
                <a:gd name="T22" fmla="*/ 35 w 220"/>
                <a:gd name="T23" fmla="*/ 73 h 110"/>
                <a:gd name="T24" fmla="*/ 18 w 220"/>
                <a:gd name="T25" fmla="*/ 73 h 110"/>
                <a:gd name="T26" fmla="*/ 0 w 220"/>
                <a:gd name="T27" fmla="*/ 90 h 110"/>
                <a:gd name="T28" fmla="*/ 0 w 220"/>
                <a:gd name="T29" fmla="*/ 93 h 110"/>
                <a:gd name="T30" fmla="*/ 18 w 220"/>
                <a:gd name="T31" fmla="*/ 110 h 110"/>
                <a:gd name="T32" fmla="*/ 101 w 220"/>
                <a:gd name="T33" fmla="*/ 110 h 110"/>
                <a:gd name="T34" fmla="*/ 118 w 220"/>
                <a:gd name="T35" fmla="*/ 93 h 110"/>
                <a:gd name="T36" fmla="*/ 118 w 220"/>
                <a:gd name="T37" fmla="*/ 91 h 110"/>
                <a:gd name="T38" fmla="*/ 136 w 220"/>
                <a:gd name="T39" fmla="*/ 74 h 110"/>
                <a:gd name="T40" fmla="*/ 203 w 220"/>
                <a:gd name="T41" fmla="*/ 74 h 110"/>
                <a:gd name="T42" fmla="*/ 220 w 220"/>
                <a:gd name="T43" fmla="*/ 56 h 110"/>
                <a:gd name="T44" fmla="*/ 220 w 220"/>
                <a:gd name="T45" fmla="*/ 54 h 110"/>
                <a:gd name="T46" fmla="*/ 203 w 220"/>
                <a:gd name="T47" fmla="*/ 3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110">
                  <a:moveTo>
                    <a:pt x="203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63" y="37"/>
                    <a:pt x="155" y="29"/>
                    <a:pt x="155" y="19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8"/>
                    <a:pt x="147" y="0"/>
                    <a:pt x="13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5" y="38"/>
                    <a:pt x="53" y="46"/>
                    <a:pt x="53" y="55"/>
                  </a:cubicBezTo>
                  <a:cubicBezTo>
                    <a:pt x="53" y="65"/>
                    <a:pt x="45" y="73"/>
                    <a:pt x="35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8" y="73"/>
                    <a:pt x="0" y="81"/>
                    <a:pt x="0" y="9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2"/>
                    <a:pt x="8" y="110"/>
                    <a:pt x="18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11" y="110"/>
                    <a:pt x="118" y="102"/>
                    <a:pt x="118" y="93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2"/>
                    <a:pt x="126" y="74"/>
                    <a:pt x="136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13" y="74"/>
                    <a:pt x="220" y="66"/>
                    <a:pt x="220" y="56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220" y="44"/>
                    <a:pt x="213" y="37"/>
                    <a:pt x="203" y="37"/>
                  </a:cubicBezTo>
                  <a:close/>
                </a:path>
              </a:pathLst>
            </a:custGeom>
            <a:solidFill>
              <a:srgbClr val="C0D1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ṩlíḋè">
              <a:extLst>
                <a:ext uri="{FF2B5EF4-FFF2-40B4-BE49-F238E27FC236}">
                  <a16:creationId xmlns:a16="http://schemas.microsoft.com/office/drawing/2014/main" id="{E09B06CC-F40A-42CC-AAB3-C2DDCD9981D6}"/>
                </a:ext>
              </a:extLst>
            </p:cNvPr>
            <p:cNvSpPr/>
            <p:nvPr/>
          </p:nvSpPr>
          <p:spPr bwMode="auto">
            <a:xfrm>
              <a:off x="5599112" y="1719262"/>
              <a:ext cx="268288" cy="117475"/>
            </a:xfrm>
            <a:custGeom>
              <a:avLst/>
              <a:gdLst>
                <a:gd name="T0" fmla="*/ 66 w 84"/>
                <a:gd name="T1" fmla="*/ 37 h 37"/>
                <a:gd name="T2" fmla="*/ 18 w 84"/>
                <a:gd name="T3" fmla="*/ 37 h 37"/>
                <a:gd name="T4" fmla="*/ 0 w 84"/>
                <a:gd name="T5" fmla="*/ 19 h 37"/>
                <a:gd name="T6" fmla="*/ 0 w 84"/>
                <a:gd name="T7" fmla="*/ 18 h 37"/>
                <a:gd name="T8" fmla="*/ 18 w 84"/>
                <a:gd name="T9" fmla="*/ 0 h 37"/>
                <a:gd name="T10" fmla="*/ 66 w 84"/>
                <a:gd name="T11" fmla="*/ 0 h 37"/>
                <a:gd name="T12" fmla="*/ 84 w 84"/>
                <a:gd name="T13" fmla="*/ 18 h 37"/>
                <a:gd name="T14" fmla="*/ 84 w 84"/>
                <a:gd name="T15" fmla="*/ 19 h 37"/>
                <a:gd name="T16" fmla="*/ 66 w 84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7">
                  <a:moveTo>
                    <a:pt x="66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6" y="0"/>
                    <a:pt x="84" y="8"/>
                    <a:pt x="84" y="1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4" y="29"/>
                    <a:pt x="76" y="37"/>
                    <a:pt x="66" y="37"/>
                  </a:cubicBezTo>
                  <a:close/>
                </a:path>
              </a:pathLst>
            </a:custGeom>
            <a:solidFill>
              <a:srgbClr val="C0D1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ṧḻídé">
              <a:extLst>
                <a:ext uri="{FF2B5EF4-FFF2-40B4-BE49-F238E27FC236}">
                  <a16:creationId xmlns:a16="http://schemas.microsoft.com/office/drawing/2014/main" id="{42BAB1FA-23F4-4BFB-B284-F657A828A90E}"/>
                </a:ext>
              </a:extLst>
            </p:cNvPr>
            <p:cNvSpPr/>
            <p:nvPr/>
          </p:nvSpPr>
          <p:spPr bwMode="auto">
            <a:xfrm>
              <a:off x="5157787" y="1555750"/>
              <a:ext cx="268288" cy="119063"/>
            </a:xfrm>
            <a:custGeom>
              <a:avLst/>
              <a:gdLst>
                <a:gd name="T0" fmla="*/ 66 w 84"/>
                <a:gd name="T1" fmla="*/ 37 h 37"/>
                <a:gd name="T2" fmla="*/ 18 w 84"/>
                <a:gd name="T3" fmla="*/ 37 h 37"/>
                <a:gd name="T4" fmla="*/ 0 w 84"/>
                <a:gd name="T5" fmla="*/ 19 h 37"/>
                <a:gd name="T6" fmla="*/ 0 w 84"/>
                <a:gd name="T7" fmla="*/ 17 h 37"/>
                <a:gd name="T8" fmla="*/ 18 w 84"/>
                <a:gd name="T9" fmla="*/ 0 h 37"/>
                <a:gd name="T10" fmla="*/ 66 w 84"/>
                <a:gd name="T11" fmla="*/ 0 h 37"/>
                <a:gd name="T12" fmla="*/ 84 w 84"/>
                <a:gd name="T13" fmla="*/ 17 h 37"/>
                <a:gd name="T14" fmla="*/ 84 w 84"/>
                <a:gd name="T15" fmla="*/ 19 h 37"/>
                <a:gd name="T16" fmla="*/ 66 w 84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7">
                  <a:moveTo>
                    <a:pt x="66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6" y="0"/>
                    <a:pt x="84" y="8"/>
                    <a:pt x="84" y="17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4" y="29"/>
                    <a:pt x="76" y="37"/>
                    <a:pt x="66" y="37"/>
                  </a:cubicBezTo>
                  <a:close/>
                </a:path>
              </a:pathLst>
            </a:custGeom>
            <a:solidFill>
              <a:srgbClr val="C0D1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ṣlîḓê">
              <a:extLst>
                <a:ext uri="{FF2B5EF4-FFF2-40B4-BE49-F238E27FC236}">
                  <a16:creationId xmlns:a16="http://schemas.microsoft.com/office/drawing/2014/main" id="{F1789CB8-7C7D-4853-A53E-B91A8D257F0D}"/>
                </a:ext>
              </a:extLst>
            </p:cNvPr>
            <p:cNvSpPr/>
            <p:nvPr/>
          </p:nvSpPr>
          <p:spPr bwMode="auto">
            <a:xfrm>
              <a:off x="7645400" y="1617662"/>
              <a:ext cx="268288" cy="120650"/>
            </a:xfrm>
            <a:custGeom>
              <a:avLst/>
              <a:gdLst>
                <a:gd name="T0" fmla="*/ 66 w 84"/>
                <a:gd name="T1" fmla="*/ 38 h 38"/>
                <a:gd name="T2" fmla="*/ 18 w 84"/>
                <a:gd name="T3" fmla="*/ 38 h 38"/>
                <a:gd name="T4" fmla="*/ 0 w 84"/>
                <a:gd name="T5" fmla="*/ 20 h 38"/>
                <a:gd name="T6" fmla="*/ 0 w 84"/>
                <a:gd name="T7" fmla="*/ 18 h 38"/>
                <a:gd name="T8" fmla="*/ 18 w 84"/>
                <a:gd name="T9" fmla="*/ 0 h 38"/>
                <a:gd name="T10" fmla="*/ 66 w 84"/>
                <a:gd name="T11" fmla="*/ 0 h 38"/>
                <a:gd name="T12" fmla="*/ 84 w 84"/>
                <a:gd name="T13" fmla="*/ 18 h 38"/>
                <a:gd name="T14" fmla="*/ 84 w 84"/>
                <a:gd name="T15" fmla="*/ 20 h 38"/>
                <a:gd name="T16" fmla="*/ 66 w 84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8">
                  <a:moveTo>
                    <a:pt x="66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8" y="38"/>
                    <a:pt x="0" y="3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6" y="0"/>
                    <a:pt x="84" y="8"/>
                    <a:pt x="84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30"/>
                    <a:pt x="76" y="38"/>
                    <a:pt x="66" y="38"/>
                  </a:cubicBezTo>
                  <a:close/>
                </a:path>
              </a:pathLst>
            </a:custGeom>
            <a:solidFill>
              <a:srgbClr val="C0D1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ļíḍé">
              <a:extLst>
                <a:ext uri="{FF2B5EF4-FFF2-40B4-BE49-F238E27FC236}">
                  <a16:creationId xmlns:a16="http://schemas.microsoft.com/office/drawing/2014/main" id="{C7F5D223-78B3-4B40-AEB9-C6D3D29A074B}"/>
                </a:ext>
              </a:extLst>
            </p:cNvPr>
            <p:cNvSpPr/>
            <p:nvPr/>
          </p:nvSpPr>
          <p:spPr bwMode="auto">
            <a:xfrm>
              <a:off x="5330825" y="2919412"/>
              <a:ext cx="31750" cy="650875"/>
            </a:xfrm>
            <a:custGeom>
              <a:avLst/>
              <a:gdLst>
                <a:gd name="T0" fmla="*/ 0 w 10"/>
                <a:gd name="T1" fmla="*/ 5 h 204"/>
                <a:gd name="T2" fmla="*/ 0 w 10"/>
                <a:gd name="T3" fmla="*/ 199 h 204"/>
                <a:gd name="T4" fmla="*/ 5 w 10"/>
                <a:gd name="T5" fmla="*/ 204 h 204"/>
                <a:gd name="T6" fmla="*/ 10 w 10"/>
                <a:gd name="T7" fmla="*/ 199 h 204"/>
                <a:gd name="T8" fmla="*/ 10 w 10"/>
                <a:gd name="T9" fmla="*/ 5 h 204"/>
                <a:gd name="T10" fmla="*/ 5 w 10"/>
                <a:gd name="T11" fmla="*/ 0 h 204"/>
                <a:gd name="T12" fmla="*/ 0 w 10"/>
                <a:gd name="T13" fmla="*/ 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4">
                  <a:moveTo>
                    <a:pt x="0" y="5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2"/>
                    <a:pt x="2" y="204"/>
                    <a:pt x="5" y="204"/>
                  </a:cubicBezTo>
                  <a:cubicBezTo>
                    <a:pt x="8" y="204"/>
                    <a:pt x="10" y="202"/>
                    <a:pt x="10" y="19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š1íḋè">
              <a:extLst>
                <a:ext uri="{FF2B5EF4-FFF2-40B4-BE49-F238E27FC236}">
                  <a16:creationId xmlns:a16="http://schemas.microsoft.com/office/drawing/2014/main" id="{BED5EDF4-B3B0-4E02-A6CC-E90CDE66A3A5}"/>
                </a:ext>
              </a:extLst>
            </p:cNvPr>
            <p:cNvSpPr/>
            <p:nvPr/>
          </p:nvSpPr>
          <p:spPr bwMode="auto">
            <a:xfrm>
              <a:off x="5192712" y="2527300"/>
              <a:ext cx="303213" cy="906463"/>
            </a:xfrm>
            <a:custGeom>
              <a:avLst/>
              <a:gdLst>
                <a:gd name="T0" fmla="*/ 75 w 95"/>
                <a:gd name="T1" fmla="*/ 284 h 284"/>
                <a:gd name="T2" fmla="*/ 20 w 95"/>
                <a:gd name="T3" fmla="*/ 284 h 284"/>
                <a:gd name="T4" fmla="*/ 0 w 95"/>
                <a:gd name="T5" fmla="*/ 264 h 284"/>
                <a:gd name="T6" fmla="*/ 6 w 95"/>
                <a:gd name="T7" fmla="*/ 42 h 284"/>
                <a:gd name="T8" fmla="*/ 48 w 95"/>
                <a:gd name="T9" fmla="*/ 0 h 284"/>
                <a:gd name="T10" fmla="*/ 90 w 95"/>
                <a:gd name="T11" fmla="*/ 42 h 284"/>
                <a:gd name="T12" fmla="*/ 95 w 95"/>
                <a:gd name="T13" fmla="*/ 264 h 284"/>
                <a:gd name="T14" fmla="*/ 75 w 95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284">
                  <a:moveTo>
                    <a:pt x="75" y="284"/>
                  </a:moveTo>
                  <a:cubicBezTo>
                    <a:pt x="20" y="284"/>
                    <a:pt x="20" y="284"/>
                    <a:pt x="20" y="284"/>
                  </a:cubicBezTo>
                  <a:cubicBezTo>
                    <a:pt x="9" y="284"/>
                    <a:pt x="0" y="275"/>
                    <a:pt x="0" y="26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19"/>
                    <a:pt x="25" y="0"/>
                    <a:pt x="48" y="0"/>
                  </a:cubicBezTo>
                  <a:cubicBezTo>
                    <a:pt x="71" y="0"/>
                    <a:pt x="89" y="19"/>
                    <a:pt x="90" y="42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5" y="275"/>
                    <a:pt x="86" y="284"/>
                    <a:pt x="75" y="284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ṣlïďe">
              <a:extLst>
                <a:ext uri="{FF2B5EF4-FFF2-40B4-BE49-F238E27FC236}">
                  <a16:creationId xmlns:a16="http://schemas.microsoft.com/office/drawing/2014/main" id="{CFDF72B4-AAF7-4F12-9D92-2588374DAD1F}"/>
                </a:ext>
              </a:extLst>
            </p:cNvPr>
            <p:cNvSpPr/>
            <p:nvPr/>
          </p:nvSpPr>
          <p:spPr bwMode="auto">
            <a:xfrm>
              <a:off x="5346700" y="2527300"/>
              <a:ext cx="149225" cy="906463"/>
            </a:xfrm>
            <a:custGeom>
              <a:avLst/>
              <a:gdLst>
                <a:gd name="T0" fmla="*/ 42 w 47"/>
                <a:gd name="T1" fmla="*/ 42 h 284"/>
                <a:gd name="T2" fmla="*/ 0 w 47"/>
                <a:gd name="T3" fmla="*/ 0 h 284"/>
                <a:gd name="T4" fmla="*/ 0 w 47"/>
                <a:gd name="T5" fmla="*/ 284 h 284"/>
                <a:gd name="T6" fmla="*/ 27 w 47"/>
                <a:gd name="T7" fmla="*/ 284 h 284"/>
                <a:gd name="T8" fmla="*/ 47 w 47"/>
                <a:gd name="T9" fmla="*/ 264 h 284"/>
                <a:gd name="T10" fmla="*/ 42 w 47"/>
                <a:gd name="T11" fmla="*/ 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84">
                  <a:moveTo>
                    <a:pt x="42" y="42"/>
                  </a:moveTo>
                  <a:cubicBezTo>
                    <a:pt x="41" y="19"/>
                    <a:pt x="23" y="0"/>
                    <a:pt x="0" y="0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7" y="275"/>
                    <a:pt x="47" y="264"/>
                  </a:cubicBezTo>
                  <a:lnTo>
                    <a:pt x="42" y="42"/>
                  </a:ln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ṥļíḓe">
              <a:extLst>
                <a:ext uri="{FF2B5EF4-FFF2-40B4-BE49-F238E27FC236}">
                  <a16:creationId xmlns:a16="http://schemas.microsoft.com/office/drawing/2014/main" id="{444E06B2-51F4-4FE2-9DBB-1001C96FF8E2}"/>
                </a:ext>
              </a:extLst>
            </p:cNvPr>
            <p:cNvSpPr/>
            <p:nvPr/>
          </p:nvSpPr>
          <p:spPr bwMode="auto">
            <a:xfrm>
              <a:off x="3562350" y="2992437"/>
              <a:ext cx="31750" cy="652463"/>
            </a:xfrm>
            <a:custGeom>
              <a:avLst/>
              <a:gdLst>
                <a:gd name="T0" fmla="*/ 0 w 10"/>
                <a:gd name="T1" fmla="*/ 5 h 204"/>
                <a:gd name="T2" fmla="*/ 0 w 10"/>
                <a:gd name="T3" fmla="*/ 199 h 204"/>
                <a:gd name="T4" fmla="*/ 5 w 10"/>
                <a:gd name="T5" fmla="*/ 204 h 204"/>
                <a:gd name="T6" fmla="*/ 10 w 10"/>
                <a:gd name="T7" fmla="*/ 199 h 204"/>
                <a:gd name="T8" fmla="*/ 10 w 10"/>
                <a:gd name="T9" fmla="*/ 5 h 204"/>
                <a:gd name="T10" fmla="*/ 5 w 10"/>
                <a:gd name="T11" fmla="*/ 0 h 204"/>
                <a:gd name="T12" fmla="*/ 0 w 10"/>
                <a:gd name="T13" fmla="*/ 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4">
                  <a:moveTo>
                    <a:pt x="0" y="5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2"/>
                    <a:pt x="2" y="204"/>
                    <a:pt x="5" y="204"/>
                  </a:cubicBezTo>
                  <a:cubicBezTo>
                    <a:pt x="8" y="204"/>
                    <a:pt x="10" y="202"/>
                    <a:pt x="10" y="19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ŝ1iďê">
              <a:extLst>
                <a:ext uri="{FF2B5EF4-FFF2-40B4-BE49-F238E27FC236}">
                  <a16:creationId xmlns:a16="http://schemas.microsoft.com/office/drawing/2014/main" id="{0CCAEB50-7517-4E2B-90EF-203974B5C2B1}"/>
                </a:ext>
              </a:extLst>
            </p:cNvPr>
            <p:cNvSpPr/>
            <p:nvPr/>
          </p:nvSpPr>
          <p:spPr bwMode="auto">
            <a:xfrm>
              <a:off x="3425825" y="2603500"/>
              <a:ext cx="306388" cy="903288"/>
            </a:xfrm>
            <a:custGeom>
              <a:avLst/>
              <a:gdLst>
                <a:gd name="T0" fmla="*/ 76 w 96"/>
                <a:gd name="T1" fmla="*/ 283 h 283"/>
                <a:gd name="T2" fmla="*/ 20 w 96"/>
                <a:gd name="T3" fmla="*/ 283 h 283"/>
                <a:gd name="T4" fmla="*/ 1 w 96"/>
                <a:gd name="T5" fmla="*/ 263 h 283"/>
                <a:gd name="T6" fmla="*/ 6 w 96"/>
                <a:gd name="T7" fmla="*/ 41 h 283"/>
                <a:gd name="T8" fmla="*/ 48 w 96"/>
                <a:gd name="T9" fmla="*/ 0 h 283"/>
                <a:gd name="T10" fmla="*/ 90 w 96"/>
                <a:gd name="T11" fmla="*/ 41 h 283"/>
                <a:gd name="T12" fmla="*/ 95 w 96"/>
                <a:gd name="T13" fmla="*/ 263 h 283"/>
                <a:gd name="T14" fmla="*/ 76 w 96"/>
                <a:gd name="T1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283">
                  <a:moveTo>
                    <a:pt x="76" y="283"/>
                  </a:moveTo>
                  <a:cubicBezTo>
                    <a:pt x="20" y="283"/>
                    <a:pt x="20" y="283"/>
                    <a:pt x="20" y="283"/>
                  </a:cubicBezTo>
                  <a:cubicBezTo>
                    <a:pt x="9" y="283"/>
                    <a:pt x="0" y="274"/>
                    <a:pt x="1" y="26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18"/>
                    <a:pt x="25" y="0"/>
                    <a:pt x="48" y="0"/>
                  </a:cubicBezTo>
                  <a:cubicBezTo>
                    <a:pt x="71" y="0"/>
                    <a:pt x="90" y="18"/>
                    <a:pt x="90" y="41"/>
                  </a:cubicBezTo>
                  <a:cubicBezTo>
                    <a:pt x="95" y="263"/>
                    <a:pt x="95" y="263"/>
                    <a:pt x="95" y="263"/>
                  </a:cubicBezTo>
                  <a:cubicBezTo>
                    <a:pt x="96" y="274"/>
                    <a:pt x="87" y="283"/>
                    <a:pt x="76" y="283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šľîde">
              <a:extLst>
                <a:ext uri="{FF2B5EF4-FFF2-40B4-BE49-F238E27FC236}">
                  <a16:creationId xmlns:a16="http://schemas.microsoft.com/office/drawing/2014/main" id="{634EAF6C-5DCA-4F9B-A8AD-15BDEACD3036}"/>
                </a:ext>
              </a:extLst>
            </p:cNvPr>
            <p:cNvSpPr/>
            <p:nvPr/>
          </p:nvSpPr>
          <p:spPr bwMode="auto">
            <a:xfrm>
              <a:off x="3578225" y="2603500"/>
              <a:ext cx="153988" cy="903288"/>
            </a:xfrm>
            <a:custGeom>
              <a:avLst/>
              <a:gdLst>
                <a:gd name="T0" fmla="*/ 42 w 48"/>
                <a:gd name="T1" fmla="*/ 41 h 283"/>
                <a:gd name="T2" fmla="*/ 0 w 48"/>
                <a:gd name="T3" fmla="*/ 0 h 283"/>
                <a:gd name="T4" fmla="*/ 0 w 48"/>
                <a:gd name="T5" fmla="*/ 283 h 283"/>
                <a:gd name="T6" fmla="*/ 28 w 48"/>
                <a:gd name="T7" fmla="*/ 283 h 283"/>
                <a:gd name="T8" fmla="*/ 47 w 48"/>
                <a:gd name="T9" fmla="*/ 263 h 283"/>
                <a:gd name="T10" fmla="*/ 42 w 48"/>
                <a:gd name="T11" fmla="*/ 4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83">
                  <a:moveTo>
                    <a:pt x="42" y="41"/>
                  </a:moveTo>
                  <a:cubicBezTo>
                    <a:pt x="42" y="18"/>
                    <a:pt x="23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39" y="283"/>
                    <a:pt x="48" y="274"/>
                    <a:pt x="47" y="263"/>
                  </a:cubicBezTo>
                  <a:lnTo>
                    <a:pt x="42" y="41"/>
                  </a:ln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š1îďè">
              <a:extLst>
                <a:ext uri="{FF2B5EF4-FFF2-40B4-BE49-F238E27FC236}">
                  <a16:creationId xmlns:a16="http://schemas.microsoft.com/office/drawing/2014/main" id="{E2C0C634-AD53-4AA6-A4BD-B4313A1C896E}"/>
                </a:ext>
              </a:extLst>
            </p:cNvPr>
            <p:cNvSpPr/>
            <p:nvPr/>
          </p:nvSpPr>
          <p:spPr bwMode="auto">
            <a:xfrm>
              <a:off x="3902075" y="3076575"/>
              <a:ext cx="31750" cy="493713"/>
            </a:xfrm>
            <a:custGeom>
              <a:avLst/>
              <a:gdLst>
                <a:gd name="T0" fmla="*/ 0 w 10"/>
                <a:gd name="T1" fmla="*/ 5 h 155"/>
                <a:gd name="T2" fmla="*/ 0 w 10"/>
                <a:gd name="T3" fmla="*/ 150 h 155"/>
                <a:gd name="T4" fmla="*/ 5 w 10"/>
                <a:gd name="T5" fmla="*/ 155 h 155"/>
                <a:gd name="T6" fmla="*/ 10 w 10"/>
                <a:gd name="T7" fmla="*/ 150 h 155"/>
                <a:gd name="T8" fmla="*/ 10 w 10"/>
                <a:gd name="T9" fmla="*/ 5 h 155"/>
                <a:gd name="T10" fmla="*/ 5 w 10"/>
                <a:gd name="T11" fmla="*/ 0 h 155"/>
                <a:gd name="T12" fmla="*/ 0 w 10"/>
                <a:gd name="T13" fmla="*/ 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55">
                  <a:moveTo>
                    <a:pt x="0" y="5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3"/>
                    <a:pt x="3" y="155"/>
                    <a:pt x="5" y="155"/>
                  </a:cubicBezTo>
                  <a:cubicBezTo>
                    <a:pt x="8" y="155"/>
                    <a:pt x="10" y="153"/>
                    <a:pt x="10" y="15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ṣļîďè">
              <a:extLst>
                <a:ext uri="{FF2B5EF4-FFF2-40B4-BE49-F238E27FC236}">
                  <a16:creationId xmlns:a16="http://schemas.microsoft.com/office/drawing/2014/main" id="{D85D07B9-DE0A-4F93-B23E-3E4A7B7FDE32}"/>
                </a:ext>
              </a:extLst>
            </p:cNvPr>
            <p:cNvSpPr/>
            <p:nvPr/>
          </p:nvSpPr>
          <p:spPr bwMode="auto">
            <a:xfrm>
              <a:off x="3805237" y="2789237"/>
              <a:ext cx="227013" cy="676275"/>
            </a:xfrm>
            <a:custGeom>
              <a:avLst/>
              <a:gdLst>
                <a:gd name="T0" fmla="*/ 56 w 71"/>
                <a:gd name="T1" fmla="*/ 212 h 212"/>
                <a:gd name="T2" fmla="*/ 15 w 71"/>
                <a:gd name="T3" fmla="*/ 212 h 212"/>
                <a:gd name="T4" fmla="*/ 0 w 71"/>
                <a:gd name="T5" fmla="*/ 197 h 212"/>
                <a:gd name="T6" fmla="*/ 4 w 71"/>
                <a:gd name="T7" fmla="*/ 31 h 212"/>
                <a:gd name="T8" fmla="*/ 35 w 71"/>
                <a:gd name="T9" fmla="*/ 0 h 212"/>
                <a:gd name="T10" fmla="*/ 67 w 71"/>
                <a:gd name="T11" fmla="*/ 31 h 212"/>
                <a:gd name="T12" fmla="*/ 71 w 71"/>
                <a:gd name="T13" fmla="*/ 197 h 212"/>
                <a:gd name="T14" fmla="*/ 56 w 71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12">
                  <a:moveTo>
                    <a:pt x="56" y="212"/>
                  </a:moveTo>
                  <a:cubicBezTo>
                    <a:pt x="15" y="212"/>
                    <a:pt x="15" y="212"/>
                    <a:pt x="15" y="212"/>
                  </a:cubicBezTo>
                  <a:cubicBezTo>
                    <a:pt x="7" y="212"/>
                    <a:pt x="0" y="205"/>
                    <a:pt x="0" y="19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13"/>
                    <a:pt x="18" y="0"/>
                    <a:pt x="35" y="0"/>
                  </a:cubicBezTo>
                  <a:cubicBezTo>
                    <a:pt x="53" y="0"/>
                    <a:pt x="66" y="13"/>
                    <a:pt x="67" y="31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71" y="205"/>
                    <a:pt x="64" y="212"/>
                    <a:pt x="56" y="212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ŝļiḑe">
              <a:extLst>
                <a:ext uri="{FF2B5EF4-FFF2-40B4-BE49-F238E27FC236}">
                  <a16:creationId xmlns:a16="http://schemas.microsoft.com/office/drawing/2014/main" id="{57B41229-4A0A-405A-B332-FA14F387E180}"/>
                </a:ext>
              </a:extLst>
            </p:cNvPr>
            <p:cNvSpPr/>
            <p:nvPr/>
          </p:nvSpPr>
          <p:spPr bwMode="auto">
            <a:xfrm>
              <a:off x="3917950" y="2789237"/>
              <a:ext cx="114300" cy="676275"/>
            </a:xfrm>
            <a:custGeom>
              <a:avLst/>
              <a:gdLst>
                <a:gd name="T0" fmla="*/ 32 w 36"/>
                <a:gd name="T1" fmla="*/ 31 h 212"/>
                <a:gd name="T2" fmla="*/ 0 w 36"/>
                <a:gd name="T3" fmla="*/ 0 h 212"/>
                <a:gd name="T4" fmla="*/ 0 w 36"/>
                <a:gd name="T5" fmla="*/ 212 h 212"/>
                <a:gd name="T6" fmla="*/ 21 w 36"/>
                <a:gd name="T7" fmla="*/ 212 h 212"/>
                <a:gd name="T8" fmla="*/ 36 w 36"/>
                <a:gd name="T9" fmla="*/ 197 h 212"/>
                <a:gd name="T10" fmla="*/ 32 w 36"/>
                <a:gd name="T11" fmla="*/ 3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12">
                  <a:moveTo>
                    <a:pt x="32" y="31"/>
                  </a:moveTo>
                  <a:cubicBezTo>
                    <a:pt x="31" y="13"/>
                    <a:pt x="18" y="0"/>
                    <a:pt x="0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9" y="212"/>
                    <a:pt x="36" y="205"/>
                    <a:pt x="36" y="197"/>
                  </a:cubicBezTo>
                  <a:lnTo>
                    <a:pt x="32" y="31"/>
                  </a:ln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ṥļíḑé">
              <a:extLst>
                <a:ext uri="{FF2B5EF4-FFF2-40B4-BE49-F238E27FC236}">
                  <a16:creationId xmlns:a16="http://schemas.microsoft.com/office/drawing/2014/main" id="{52795C64-ED25-433A-B598-9E928D422DDD}"/>
                </a:ext>
              </a:extLst>
            </p:cNvPr>
            <p:cNvSpPr/>
            <p:nvPr/>
          </p:nvSpPr>
          <p:spPr bwMode="auto">
            <a:xfrm>
              <a:off x="4656137" y="3405187"/>
              <a:ext cx="38100" cy="312738"/>
            </a:xfrm>
            <a:custGeom>
              <a:avLst/>
              <a:gdLst>
                <a:gd name="T0" fmla="*/ 12 w 12"/>
                <a:gd name="T1" fmla="*/ 93 h 98"/>
                <a:gd name="T2" fmla="*/ 12 w 12"/>
                <a:gd name="T3" fmla="*/ 6 h 98"/>
                <a:gd name="T4" fmla="*/ 6 w 12"/>
                <a:gd name="T5" fmla="*/ 0 h 98"/>
                <a:gd name="T6" fmla="*/ 0 w 12"/>
                <a:gd name="T7" fmla="*/ 6 h 98"/>
                <a:gd name="T8" fmla="*/ 0 w 12"/>
                <a:gd name="T9" fmla="*/ 93 h 98"/>
                <a:gd name="T10" fmla="*/ 6 w 12"/>
                <a:gd name="T11" fmla="*/ 98 h 98"/>
                <a:gd name="T12" fmla="*/ 12 w 12"/>
                <a:gd name="T13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8">
                  <a:moveTo>
                    <a:pt x="12" y="93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3" y="98"/>
                    <a:pt x="6" y="98"/>
                  </a:cubicBezTo>
                  <a:cubicBezTo>
                    <a:pt x="9" y="98"/>
                    <a:pt x="12" y="96"/>
                    <a:pt x="12" y="93"/>
                  </a:cubicBezTo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ḻidè">
              <a:extLst>
                <a:ext uri="{FF2B5EF4-FFF2-40B4-BE49-F238E27FC236}">
                  <a16:creationId xmlns:a16="http://schemas.microsoft.com/office/drawing/2014/main" id="{2A6B942F-1211-4E53-BCE2-559516EFB1F2}"/>
                </a:ext>
              </a:extLst>
            </p:cNvPr>
            <p:cNvSpPr/>
            <p:nvPr/>
          </p:nvSpPr>
          <p:spPr bwMode="auto">
            <a:xfrm>
              <a:off x="4773612" y="3405187"/>
              <a:ext cx="38100" cy="312738"/>
            </a:xfrm>
            <a:custGeom>
              <a:avLst/>
              <a:gdLst>
                <a:gd name="T0" fmla="*/ 12 w 12"/>
                <a:gd name="T1" fmla="*/ 93 h 98"/>
                <a:gd name="T2" fmla="*/ 12 w 12"/>
                <a:gd name="T3" fmla="*/ 6 h 98"/>
                <a:gd name="T4" fmla="*/ 6 w 12"/>
                <a:gd name="T5" fmla="*/ 0 h 98"/>
                <a:gd name="T6" fmla="*/ 0 w 12"/>
                <a:gd name="T7" fmla="*/ 6 h 98"/>
                <a:gd name="T8" fmla="*/ 0 w 12"/>
                <a:gd name="T9" fmla="*/ 93 h 98"/>
                <a:gd name="T10" fmla="*/ 6 w 12"/>
                <a:gd name="T11" fmla="*/ 98 h 98"/>
                <a:gd name="T12" fmla="*/ 12 w 12"/>
                <a:gd name="T13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8">
                  <a:moveTo>
                    <a:pt x="12" y="93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3" y="98"/>
                    <a:pt x="6" y="98"/>
                  </a:cubicBezTo>
                  <a:cubicBezTo>
                    <a:pt x="9" y="98"/>
                    <a:pt x="12" y="96"/>
                    <a:pt x="12" y="93"/>
                  </a:cubicBezTo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šļiḍe">
              <a:extLst>
                <a:ext uri="{FF2B5EF4-FFF2-40B4-BE49-F238E27FC236}">
                  <a16:creationId xmlns:a16="http://schemas.microsoft.com/office/drawing/2014/main" id="{AC3A96CC-AE56-4C0F-8851-6204F5146AAD}"/>
                </a:ext>
              </a:extLst>
            </p:cNvPr>
            <p:cNvSpPr/>
            <p:nvPr/>
          </p:nvSpPr>
          <p:spPr bwMode="auto">
            <a:xfrm>
              <a:off x="4892675" y="3405187"/>
              <a:ext cx="38100" cy="312738"/>
            </a:xfrm>
            <a:custGeom>
              <a:avLst/>
              <a:gdLst>
                <a:gd name="T0" fmla="*/ 12 w 12"/>
                <a:gd name="T1" fmla="*/ 93 h 98"/>
                <a:gd name="T2" fmla="*/ 12 w 12"/>
                <a:gd name="T3" fmla="*/ 6 h 98"/>
                <a:gd name="T4" fmla="*/ 6 w 12"/>
                <a:gd name="T5" fmla="*/ 0 h 98"/>
                <a:gd name="T6" fmla="*/ 0 w 12"/>
                <a:gd name="T7" fmla="*/ 6 h 98"/>
                <a:gd name="T8" fmla="*/ 0 w 12"/>
                <a:gd name="T9" fmla="*/ 93 h 98"/>
                <a:gd name="T10" fmla="*/ 6 w 12"/>
                <a:gd name="T11" fmla="*/ 98 h 98"/>
                <a:gd name="T12" fmla="*/ 12 w 12"/>
                <a:gd name="T13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8">
                  <a:moveTo>
                    <a:pt x="12" y="93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3" y="98"/>
                    <a:pt x="6" y="98"/>
                  </a:cubicBezTo>
                  <a:cubicBezTo>
                    <a:pt x="9" y="98"/>
                    <a:pt x="12" y="96"/>
                    <a:pt x="12" y="93"/>
                  </a:cubicBezTo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ṩḷíḋe">
              <a:extLst>
                <a:ext uri="{FF2B5EF4-FFF2-40B4-BE49-F238E27FC236}">
                  <a16:creationId xmlns:a16="http://schemas.microsoft.com/office/drawing/2014/main" id="{45CADD68-AC16-4C83-8A59-599BDDF249B0}"/>
                </a:ext>
              </a:extLst>
            </p:cNvPr>
            <p:cNvSpPr/>
            <p:nvPr/>
          </p:nvSpPr>
          <p:spPr bwMode="auto">
            <a:xfrm>
              <a:off x="5010150" y="3405187"/>
              <a:ext cx="38100" cy="312738"/>
            </a:xfrm>
            <a:custGeom>
              <a:avLst/>
              <a:gdLst>
                <a:gd name="T0" fmla="*/ 12 w 12"/>
                <a:gd name="T1" fmla="*/ 93 h 98"/>
                <a:gd name="T2" fmla="*/ 12 w 12"/>
                <a:gd name="T3" fmla="*/ 6 h 98"/>
                <a:gd name="T4" fmla="*/ 6 w 12"/>
                <a:gd name="T5" fmla="*/ 0 h 98"/>
                <a:gd name="T6" fmla="*/ 0 w 12"/>
                <a:gd name="T7" fmla="*/ 6 h 98"/>
                <a:gd name="T8" fmla="*/ 0 w 12"/>
                <a:gd name="T9" fmla="*/ 93 h 98"/>
                <a:gd name="T10" fmla="*/ 6 w 12"/>
                <a:gd name="T11" fmla="*/ 98 h 98"/>
                <a:gd name="T12" fmla="*/ 12 w 12"/>
                <a:gd name="T13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8">
                  <a:moveTo>
                    <a:pt x="12" y="93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2" y="98"/>
                    <a:pt x="6" y="98"/>
                  </a:cubicBezTo>
                  <a:cubicBezTo>
                    <a:pt x="9" y="98"/>
                    <a:pt x="12" y="96"/>
                    <a:pt x="12" y="93"/>
                  </a:cubicBezTo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$ḷîďe">
              <a:extLst>
                <a:ext uri="{FF2B5EF4-FFF2-40B4-BE49-F238E27FC236}">
                  <a16:creationId xmlns:a16="http://schemas.microsoft.com/office/drawing/2014/main" id="{071B44C6-44B9-4DBE-9421-C1F4748AE9CF}"/>
                </a:ext>
              </a:extLst>
            </p:cNvPr>
            <p:cNvSpPr/>
            <p:nvPr/>
          </p:nvSpPr>
          <p:spPr bwMode="auto">
            <a:xfrm>
              <a:off x="3262312" y="3613150"/>
              <a:ext cx="3292475" cy="612775"/>
            </a:xfrm>
            <a:custGeom>
              <a:avLst/>
              <a:gdLst>
                <a:gd name="T0" fmla="*/ 1030 w 1030"/>
                <a:gd name="T1" fmla="*/ 32 h 192"/>
                <a:gd name="T2" fmla="*/ 1030 w 1030"/>
                <a:gd name="T3" fmla="*/ 32 h 192"/>
                <a:gd name="T4" fmla="*/ 998 w 1030"/>
                <a:gd name="T5" fmla="*/ 0 h 192"/>
                <a:gd name="T6" fmla="*/ 32 w 1030"/>
                <a:gd name="T7" fmla="*/ 0 h 192"/>
                <a:gd name="T8" fmla="*/ 0 w 1030"/>
                <a:gd name="T9" fmla="*/ 32 h 192"/>
                <a:gd name="T10" fmla="*/ 32 w 1030"/>
                <a:gd name="T11" fmla="*/ 64 h 192"/>
                <a:gd name="T12" fmla="*/ 223 w 1030"/>
                <a:gd name="T13" fmla="*/ 64 h 192"/>
                <a:gd name="T14" fmla="*/ 255 w 1030"/>
                <a:gd name="T15" fmla="*/ 96 h 192"/>
                <a:gd name="T16" fmla="*/ 223 w 1030"/>
                <a:gd name="T17" fmla="*/ 128 h 192"/>
                <a:gd name="T18" fmla="*/ 152 w 1030"/>
                <a:gd name="T19" fmla="*/ 128 h 192"/>
                <a:gd name="T20" fmla="*/ 120 w 1030"/>
                <a:gd name="T21" fmla="*/ 160 h 192"/>
                <a:gd name="T22" fmla="*/ 152 w 1030"/>
                <a:gd name="T23" fmla="*/ 192 h 192"/>
                <a:gd name="T24" fmla="*/ 779 w 1030"/>
                <a:gd name="T25" fmla="*/ 192 h 192"/>
                <a:gd name="T26" fmla="*/ 811 w 1030"/>
                <a:gd name="T27" fmla="*/ 160 h 192"/>
                <a:gd name="T28" fmla="*/ 779 w 1030"/>
                <a:gd name="T29" fmla="*/ 128 h 192"/>
                <a:gd name="T30" fmla="*/ 740 w 1030"/>
                <a:gd name="T31" fmla="*/ 128 h 192"/>
                <a:gd name="T32" fmla="*/ 708 w 1030"/>
                <a:gd name="T33" fmla="*/ 96 h 192"/>
                <a:gd name="T34" fmla="*/ 740 w 1030"/>
                <a:gd name="T35" fmla="*/ 64 h 192"/>
                <a:gd name="T36" fmla="*/ 999 w 1030"/>
                <a:gd name="T37" fmla="*/ 64 h 192"/>
                <a:gd name="T38" fmla="*/ 1030 w 1030"/>
                <a:gd name="T39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0" h="192">
                  <a:moveTo>
                    <a:pt x="1030" y="32"/>
                  </a:moveTo>
                  <a:cubicBezTo>
                    <a:pt x="1030" y="32"/>
                    <a:pt x="1030" y="32"/>
                    <a:pt x="1030" y="32"/>
                  </a:cubicBezTo>
                  <a:cubicBezTo>
                    <a:pt x="1030" y="14"/>
                    <a:pt x="1016" y="0"/>
                    <a:pt x="9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41" y="64"/>
                    <a:pt x="255" y="78"/>
                    <a:pt x="255" y="96"/>
                  </a:cubicBezTo>
                  <a:cubicBezTo>
                    <a:pt x="255" y="114"/>
                    <a:pt x="241" y="128"/>
                    <a:pt x="223" y="12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35" y="128"/>
                    <a:pt x="120" y="142"/>
                    <a:pt x="120" y="160"/>
                  </a:cubicBezTo>
                  <a:cubicBezTo>
                    <a:pt x="120" y="178"/>
                    <a:pt x="135" y="192"/>
                    <a:pt x="152" y="192"/>
                  </a:cubicBezTo>
                  <a:cubicBezTo>
                    <a:pt x="779" y="192"/>
                    <a:pt x="779" y="192"/>
                    <a:pt x="779" y="192"/>
                  </a:cubicBezTo>
                  <a:cubicBezTo>
                    <a:pt x="797" y="192"/>
                    <a:pt x="811" y="177"/>
                    <a:pt x="811" y="160"/>
                  </a:cubicBezTo>
                  <a:cubicBezTo>
                    <a:pt x="811" y="142"/>
                    <a:pt x="797" y="128"/>
                    <a:pt x="779" y="128"/>
                  </a:cubicBezTo>
                  <a:cubicBezTo>
                    <a:pt x="740" y="128"/>
                    <a:pt x="740" y="128"/>
                    <a:pt x="740" y="128"/>
                  </a:cubicBezTo>
                  <a:cubicBezTo>
                    <a:pt x="723" y="128"/>
                    <a:pt x="708" y="113"/>
                    <a:pt x="708" y="96"/>
                  </a:cubicBezTo>
                  <a:cubicBezTo>
                    <a:pt x="708" y="78"/>
                    <a:pt x="723" y="64"/>
                    <a:pt x="740" y="64"/>
                  </a:cubicBezTo>
                  <a:cubicBezTo>
                    <a:pt x="999" y="64"/>
                    <a:pt x="999" y="64"/>
                    <a:pt x="999" y="64"/>
                  </a:cubicBezTo>
                  <a:cubicBezTo>
                    <a:pt x="1016" y="64"/>
                    <a:pt x="1030" y="49"/>
                    <a:pt x="1030" y="32"/>
                  </a:cubicBezTo>
                  <a:close/>
                </a:path>
              </a:pathLst>
            </a:custGeom>
            <a:solidFill>
              <a:srgbClr val="344D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şlíḋè">
              <a:extLst>
                <a:ext uri="{FF2B5EF4-FFF2-40B4-BE49-F238E27FC236}">
                  <a16:creationId xmlns:a16="http://schemas.microsoft.com/office/drawing/2014/main" id="{6C360689-ABF4-4FA1-8874-7B6A73F43BFA}"/>
                </a:ext>
              </a:extLst>
            </p:cNvPr>
            <p:cNvSpPr/>
            <p:nvPr/>
          </p:nvSpPr>
          <p:spPr bwMode="auto">
            <a:xfrm>
              <a:off x="5062537" y="3730625"/>
              <a:ext cx="376238" cy="25400"/>
            </a:xfrm>
            <a:custGeom>
              <a:avLst/>
              <a:gdLst>
                <a:gd name="T0" fmla="*/ 4 w 118"/>
                <a:gd name="T1" fmla="*/ 8 h 8"/>
                <a:gd name="T2" fmla="*/ 114 w 118"/>
                <a:gd name="T3" fmla="*/ 8 h 8"/>
                <a:gd name="T4" fmla="*/ 118 w 118"/>
                <a:gd name="T5" fmla="*/ 4 h 8"/>
                <a:gd name="T6" fmla="*/ 114 w 118"/>
                <a:gd name="T7" fmla="*/ 0 h 8"/>
                <a:gd name="T8" fmla="*/ 4 w 118"/>
                <a:gd name="T9" fmla="*/ 0 h 8"/>
                <a:gd name="T10" fmla="*/ 0 w 118"/>
                <a:gd name="T11" fmla="*/ 4 h 8"/>
                <a:gd name="T12" fmla="*/ 4 w 1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8">
                  <a:moveTo>
                    <a:pt x="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6" y="8"/>
                    <a:pt x="118" y="7"/>
                    <a:pt x="118" y="4"/>
                  </a:cubicBezTo>
                  <a:cubicBezTo>
                    <a:pt x="118" y="2"/>
                    <a:pt x="116" y="0"/>
                    <a:pt x="1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Slíďé">
              <a:extLst>
                <a:ext uri="{FF2B5EF4-FFF2-40B4-BE49-F238E27FC236}">
                  <a16:creationId xmlns:a16="http://schemas.microsoft.com/office/drawing/2014/main" id="{65A8BC3B-133E-4894-92AF-37B48740B8A3}"/>
                </a:ext>
              </a:extLst>
            </p:cNvPr>
            <p:cNvSpPr/>
            <p:nvPr/>
          </p:nvSpPr>
          <p:spPr bwMode="auto">
            <a:xfrm>
              <a:off x="4757737" y="3730625"/>
              <a:ext cx="188913" cy="25400"/>
            </a:xfrm>
            <a:custGeom>
              <a:avLst/>
              <a:gdLst>
                <a:gd name="T0" fmla="*/ 55 w 59"/>
                <a:gd name="T1" fmla="*/ 0 h 8"/>
                <a:gd name="T2" fmla="*/ 4 w 59"/>
                <a:gd name="T3" fmla="*/ 0 h 8"/>
                <a:gd name="T4" fmla="*/ 0 w 59"/>
                <a:gd name="T5" fmla="*/ 4 h 8"/>
                <a:gd name="T6" fmla="*/ 4 w 59"/>
                <a:gd name="T7" fmla="*/ 8 h 8"/>
                <a:gd name="T8" fmla="*/ 55 w 59"/>
                <a:gd name="T9" fmla="*/ 8 h 8"/>
                <a:gd name="T10" fmla="*/ 59 w 59"/>
                <a:gd name="T11" fmla="*/ 4 h 8"/>
                <a:gd name="T12" fmla="*/ 55 w 5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">
                  <a:moveTo>
                    <a:pt x="5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9" y="7"/>
                    <a:pt x="59" y="4"/>
                  </a:cubicBezTo>
                  <a:cubicBezTo>
                    <a:pt x="59" y="2"/>
                    <a:pt x="57" y="0"/>
                    <a:pt x="55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şļiḓe">
              <a:extLst>
                <a:ext uri="{FF2B5EF4-FFF2-40B4-BE49-F238E27FC236}">
                  <a16:creationId xmlns:a16="http://schemas.microsoft.com/office/drawing/2014/main" id="{123BCCB6-F5B9-4B18-98FB-86B0C6C57514}"/>
                </a:ext>
              </a:extLst>
            </p:cNvPr>
            <p:cNvSpPr/>
            <p:nvPr/>
          </p:nvSpPr>
          <p:spPr bwMode="auto">
            <a:xfrm>
              <a:off x="5356225" y="4103687"/>
              <a:ext cx="379413" cy="25400"/>
            </a:xfrm>
            <a:custGeom>
              <a:avLst/>
              <a:gdLst>
                <a:gd name="T0" fmla="*/ 4 w 119"/>
                <a:gd name="T1" fmla="*/ 8 h 8"/>
                <a:gd name="T2" fmla="*/ 115 w 119"/>
                <a:gd name="T3" fmla="*/ 8 h 8"/>
                <a:gd name="T4" fmla="*/ 119 w 119"/>
                <a:gd name="T5" fmla="*/ 4 h 8"/>
                <a:gd name="T6" fmla="*/ 115 w 119"/>
                <a:gd name="T7" fmla="*/ 0 h 8"/>
                <a:gd name="T8" fmla="*/ 4 w 119"/>
                <a:gd name="T9" fmla="*/ 0 h 8"/>
                <a:gd name="T10" fmla="*/ 0 w 119"/>
                <a:gd name="T11" fmla="*/ 4 h 8"/>
                <a:gd name="T12" fmla="*/ 4 w 11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8">
                  <a:moveTo>
                    <a:pt x="4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8"/>
                    <a:pt x="119" y="6"/>
                    <a:pt x="119" y="4"/>
                  </a:cubicBezTo>
                  <a:cubicBezTo>
                    <a:pt x="119" y="2"/>
                    <a:pt x="117" y="0"/>
                    <a:pt x="1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$líde">
              <a:extLst>
                <a:ext uri="{FF2B5EF4-FFF2-40B4-BE49-F238E27FC236}">
                  <a16:creationId xmlns:a16="http://schemas.microsoft.com/office/drawing/2014/main" id="{B07FA0E3-CA1A-4F04-B773-8000D19478D3}"/>
                </a:ext>
              </a:extLst>
            </p:cNvPr>
            <p:cNvSpPr/>
            <p:nvPr/>
          </p:nvSpPr>
          <p:spPr bwMode="auto">
            <a:xfrm>
              <a:off x="5218112" y="4002087"/>
              <a:ext cx="188913" cy="25400"/>
            </a:xfrm>
            <a:custGeom>
              <a:avLst/>
              <a:gdLst>
                <a:gd name="T0" fmla="*/ 55 w 59"/>
                <a:gd name="T1" fmla="*/ 0 h 8"/>
                <a:gd name="T2" fmla="*/ 4 w 59"/>
                <a:gd name="T3" fmla="*/ 0 h 8"/>
                <a:gd name="T4" fmla="*/ 0 w 59"/>
                <a:gd name="T5" fmla="*/ 4 h 8"/>
                <a:gd name="T6" fmla="*/ 4 w 59"/>
                <a:gd name="T7" fmla="*/ 8 h 8"/>
                <a:gd name="T8" fmla="*/ 55 w 59"/>
                <a:gd name="T9" fmla="*/ 8 h 8"/>
                <a:gd name="T10" fmla="*/ 59 w 59"/>
                <a:gd name="T11" fmla="*/ 4 h 8"/>
                <a:gd name="T12" fmla="*/ 55 w 5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">
                  <a:moveTo>
                    <a:pt x="5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9" y="6"/>
                    <a:pt x="59" y="4"/>
                  </a:cubicBezTo>
                  <a:cubicBezTo>
                    <a:pt x="59" y="2"/>
                    <a:pt x="57" y="0"/>
                    <a:pt x="55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ľíḓè">
              <a:extLst>
                <a:ext uri="{FF2B5EF4-FFF2-40B4-BE49-F238E27FC236}">
                  <a16:creationId xmlns:a16="http://schemas.microsoft.com/office/drawing/2014/main" id="{B6FF6D17-57C2-452D-A2DF-2365250690C3}"/>
                </a:ext>
              </a:extLst>
            </p:cNvPr>
            <p:cNvSpPr/>
            <p:nvPr/>
          </p:nvSpPr>
          <p:spPr bwMode="auto">
            <a:xfrm>
              <a:off x="4208462" y="3800475"/>
              <a:ext cx="50800" cy="328613"/>
            </a:xfrm>
            <a:custGeom>
              <a:avLst/>
              <a:gdLst>
                <a:gd name="T0" fmla="*/ 16 w 16"/>
                <a:gd name="T1" fmla="*/ 95 h 103"/>
                <a:gd name="T2" fmla="*/ 16 w 16"/>
                <a:gd name="T3" fmla="*/ 8 h 103"/>
                <a:gd name="T4" fmla="*/ 8 w 16"/>
                <a:gd name="T5" fmla="*/ 0 h 103"/>
                <a:gd name="T6" fmla="*/ 0 w 16"/>
                <a:gd name="T7" fmla="*/ 8 h 103"/>
                <a:gd name="T8" fmla="*/ 0 w 16"/>
                <a:gd name="T9" fmla="*/ 95 h 103"/>
                <a:gd name="T10" fmla="*/ 8 w 16"/>
                <a:gd name="T11" fmla="*/ 103 h 103"/>
                <a:gd name="T12" fmla="*/ 16 w 16"/>
                <a:gd name="T13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3">
                  <a:moveTo>
                    <a:pt x="16" y="95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4" y="103"/>
                    <a:pt x="8" y="103"/>
                  </a:cubicBezTo>
                  <a:cubicBezTo>
                    <a:pt x="12" y="103"/>
                    <a:pt x="16" y="99"/>
                    <a:pt x="16" y="95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şľîḓe">
              <a:extLst>
                <a:ext uri="{FF2B5EF4-FFF2-40B4-BE49-F238E27FC236}">
                  <a16:creationId xmlns:a16="http://schemas.microsoft.com/office/drawing/2014/main" id="{C537F554-3C3B-495F-BEB2-59860C5C4B3E}"/>
                </a:ext>
              </a:extLst>
            </p:cNvPr>
            <p:cNvSpPr/>
            <p:nvPr/>
          </p:nvSpPr>
          <p:spPr bwMode="auto">
            <a:xfrm>
              <a:off x="4325937" y="3800475"/>
              <a:ext cx="52388" cy="328613"/>
            </a:xfrm>
            <a:custGeom>
              <a:avLst/>
              <a:gdLst>
                <a:gd name="T0" fmla="*/ 16 w 16"/>
                <a:gd name="T1" fmla="*/ 95 h 103"/>
                <a:gd name="T2" fmla="*/ 16 w 16"/>
                <a:gd name="T3" fmla="*/ 8 h 103"/>
                <a:gd name="T4" fmla="*/ 8 w 16"/>
                <a:gd name="T5" fmla="*/ 0 h 103"/>
                <a:gd name="T6" fmla="*/ 0 w 16"/>
                <a:gd name="T7" fmla="*/ 8 h 103"/>
                <a:gd name="T8" fmla="*/ 0 w 16"/>
                <a:gd name="T9" fmla="*/ 95 h 103"/>
                <a:gd name="T10" fmla="*/ 8 w 16"/>
                <a:gd name="T11" fmla="*/ 103 h 103"/>
                <a:gd name="T12" fmla="*/ 16 w 16"/>
                <a:gd name="T13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3">
                  <a:moveTo>
                    <a:pt x="16" y="95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3"/>
                    <a:pt x="8" y="103"/>
                  </a:cubicBezTo>
                  <a:cubicBezTo>
                    <a:pt x="12" y="103"/>
                    <a:pt x="16" y="99"/>
                    <a:pt x="16" y="95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ṥļiḑè">
              <a:extLst>
                <a:ext uri="{FF2B5EF4-FFF2-40B4-BE49-F238E27FC236}">
                  <a16:creationId xmlns:a16="http://schemas.microsoft.com/office/drawing/2014/main" id="{9D12282E-32D0-4185-8A78-33D6BB427792}"/>
                </a:ext>
              </a:extLst>
            </p:cNvPr>
            <p:cNvSpPr/>
            <p:nvPr/>
          </p:nvSpPr>
          <p:spPr bwMode="auto">
            <a:xfrm>
              <a:off x="4445000" y="3800475"/>
              <a:ext cx="50800" cy="328613"/>
            </a:xfrm>
            <a:custGeom>
              <a:avLst/>
              <a:gdLst>
                <a:gd name="T0" fmla="*/ 16 w 16"/>
                <a:gd name="T1" fmla="*/ 95 h 103"/>
                <a:gd name="T2" fmla="*/ 16 w 16"/>
                <a:gd name="T3" fmla="*/ 8 h 103"/>
                <a:gd name="T4" fmla="*/ 8 w 16"/>
                <a:gd name="T5" fmla="*/ 0 h 103"/>
                <a:gd name="T6" fmla="*/ 0 w 16"/>
                <a:gd name="T7" fmla="*/ 8 h 103"/>
                <a:gd name="T8" fmla="*/ 0 w 16"/>
                <a:gd name="T9" fmla="*/ 95 h 103"/>
                <a:gd name="T10" fmla="*/ 8 w 16"/>
                <a:gd name="T11" fmla="*/ 103 h 103"/>
                <a:gd name="T12" fmla="*/ 16 w 16"/>
                <a:gd name="T13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3">
                  <a:moveTo>
                    <a:pt x="16" y="95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3"/>
                    <a:pt x="8" y="103"/>
                  </a:cubicBezTo>
                  <a:cubicBezTo>
                    <a:pt x="12" y="103"/>
                    <a:pt x="16" y="99"/>
                    <a:pt x="16" y="95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ŝļiďe">
              <a:extLst>
                <a:ext uri="{FF2B5EF4-FFF2-40B4-BE49-F238E27FC236}">
                  <a16:creationId xmlns:a16="http://schemas.microsoft.com/office/drawing/2014/main" id="{D885457B-3538-4C2B-B0C4-85C2590A035E}"/>
                </a:ext>
              </a:extLst>
            </p:cNvPr>
            <p:cNvSpPr/>
            <p:nvPr/>
          </p:nvSpPr>
          <p:spPr bwMode="auto">
            <a:xfrm>
              <a:off x="4562475" y="3800475"/>
              <a:ext cx="49213" cy="328613"/>
            </a:xfrm>
            <a:custGeom>
              <a:avLst/>
              <a:gdLst>
                <a:gd name="T0" fmla="*/ 15 w 15"/>
                <a:gd name="T1" fmla="*/ 95 h 103"/>
                <a:gd name="T2" fmla="*/ 15 w 15"/>
                <a:gd name="T3" fmla="*/ 8 h 103"/>
                <a:gd name="T4" fmla="*/ 8 w 15"/>
                <a:gd name="T5" fmla="*/ 0 h 103"/>
                <a:gd name="T6" fmla="*/ 0 w 15"/>
                <a:gd name="T7" fmla="*/ 8 h 103"/>
                <a:gd name="T8" fmla="*/ 0 w 15"/>
                <a:gd name="T9" fmla="*/ 95 h 103"/>
                <a:gd name="T10" fmla="*/ 8 w 15"/>
                <a:gd name="T11" fmla="*/ 103 h 103"/>
                <a:gd name="T12" fmla="*/ 15 w 15"/>
                <a:gd name="T13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03">
                  <a:moveTo>
                    <a:pt x="15" y="95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3"/>
                    <a:pt x="8" y="103"/>
                  </a:cubicBezTo>
                  <a:cubicBezTo>
                    <a:pt x="12" y="103"/>
                    <a:pt x="15" y="99"/>
                    <a:pt x="15" y="95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ṣļïḓé">
              <a:extLst>
                <a:ext uri="{FF2B5EF4-FFF2-40B4-BE49-F238E27FC236}">
                  <a16:creationId xmlns:a16="http://schemas.microsoft.com/office/drawing/2014/main" id="{1469A18B-D2AE-4F18-9220-666957596B14}"/>
                </a:ext>
              </a:extLst>
            </p:cNvPr>
            <p:cNvSpPr/>
            <p:nvPr/>
          </p:nvSpPr>
          <p:spPr bwMode="auto">
            <a:xfrm>
              <a:off x="3454400" y="4103687"/>
              <a:ext cx="2016125" cy="612775"/>
            </a:xfrm>
            <a:custGeom>
              <a:avLst/>
              <a:gdLst>
                <a:gd name="T0" fmla="*/ 413 w 631"/>
                <a:gd name="T1" fmla="*/ 96 h 192"/>
                <a:gd name="T2" fmla="*/ 413 w 631"/>
                <a:gd name="T3" fmla="*/ 96 h 192"/>
                <a:gd name="T4" fmla="*/ 444 w 631"/>
                <a:gd name="T5" fmla="*/ 65 h 192"/>
                <a:gd name="T6" fmla="*/ 492 w 631"/>
                <a:gd name="T7" fmla="*/ 65 h 192"/>
                <a:gd name="T8" fmla="*/ 523 w 631"/>
                <a:gd name="T9" fmla="*/ 34 h 192"/>
                <a:gd name="T10" fmla="*/ 523 w 631"/>
                <a:gd name="T11" fmla="*/ 31 h 192"/>
                <a:gd name="T12" fmla="*/ 492 w 631"/>
                <a:gd name="T13" fmla="*/ 0 h 192"/>
                <a:gd name="T14" fmla="*/ 248 w 631"/>
                <a:gd name="T15" fmla="*/ 0 h 192"/>
                <a:gd name="T16" fmla="*/ 217 w 631"/>
                <a:gd name="T17" fmla="*/ 31 h 192"/>
                <a:gd name="T18" fmla="*/ 217 w 631"/>
                <a:gd name="T19" fmla="*/ 34 h 192"/>
                <a:gd name="T20" fmla="*/ 186 w 631"/>
                <a:gd name="T21" fmla="*/ 65 h 192"/>
                <a:gd name="T22" fmla="*/ 31 w 631"/>
                <a:gd name="T23" fmla="*/ 65 h 192"/>
                <a:gd name="T24" fmla="*/ 0 w 631"/>
                <a:gd name="T25" fmla="*/ 96 h 192"/>
                <a:gd name="T26" fmla="*/ 0 w 631"/>
                <a:gd name="T27" fmla="*/ 99 h 192"/>
                <a:gd name="T28" fmla="*/ 31 w 631"/>
                <a:gd name="T29" fmla="*/ 130 h 192"/>
                <a:gd name="T30" fmla="*/ 81 w 631"/>
                <a:gd name="T31" fmla="*/ 130 h 192"/>
                <a:gd name="T32" fmla="*/ 112 w 631"/>
                <a:gd name="T33" fmla="*/ 161 h 192"/>
                <a:gd name="T34" fmla="*/ 143 w 631"/>
                <a:gd name="T35" fmla="*/ 192 h 192"/>
                <a:gd name="T36" fmla="*/ 600 w 631"/>
                <a:gd name="T37" fmla="*/ 192 h 192"/>
                <a:gd name="T38" fmla="*/ 631 w 631"/>
                <a:gd name="T39" fmla="*/ 161 h 192"/>
                <a:gd name="T40" fmla="*/ 631 w 631"/>
                <a:gd name="T41" fmla="*/ 158 h 192"/>
                <a:gd name="T42" fmla="*/ 600 w 631"/>
                <a:gd name="T43" fmla="*/ 127 h 192"/>
                <a:gd name="T44" fmla="*/ 444 w 631"/>
                <a:gd name="T45" fmla="*/ 127 h 192"/>
                <a:gd name="T46" fmla="*/ 413 w 631"/>
                <a:gd name="T47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1" h="192">
                  <a:moveTo>
                    <a:pt x="413" y="96"/>
                  </a:moveTo>
                  <a:cubicBezTo>
                    <a:pt x="413" y="96"/>
                    <a:pt x="413" y="96"/>
                    <a:pt x="413" y="96"/>
                  </a:cubicBezTo>
                  <a:cubicBezTo>
                    <a:pt x="413" y="79"/>
                    <a:pt x="427" y="65"/>
                    <a:pt x="444" y="65"/>
                  </a:cubicBezTo>
                  <a:cubicBezTo>
                    <a:pt x="492" y="65"/>
                    <a:pt x="492" y="65"/>
                    <a:pt x="492" y="65"/>
                  </a:cubicBezTo>
                  <a:cubicBezTo>
                    <a:pt x="509" y="65"/>
                    <a:pt x="523" y="51"/>
                    <a:pt x="523" y="34"/>
                  </a:cubicBezTo>
                  <a:cubicBezTo>
                    <a:pt x="523" y="31"/>
                    <a:pt x="523" y="31"/>
                    <a:pt x="523" y="31"/>
                  </a:cubicBezTo>
                  <a:cubicBezTo>
                    <a:pt x="523" y="14"/>
                    <a:pt x="509" y="0"/>
                    <a:pt x="49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30" y="0"/>
                    <a:pt x="217" y="14"/>
                    <a:pt x="217" y="31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7" y="51"/>
                    <a:pt x="203" y="65"/>
                    <a:pt x="186" y="65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14" y="65"/>
                    <a:pt x="0" y="79"/>
                    <a:pt x="0" y="9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6"/>
                    <a:pt x="14" y="130"/>
                    <a:pt x="3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98" y="130"/>
                    <a:pt x="112" y="143"/>
                    <a:pt x="112" y="161"/>
                  </a:cubicBezTo>
                  <a:cubicBezTo>
                    <a:pt x="112" y="178"/>
                    <a:pt x="125" y="192"/>
                    <a:pt x="143" y="192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17" y="192"/>
                    <a:pt x="631" y="178"/>
                    <a:pt x="631" y="161"/>
                  </a:cubicBezTo>
                  <a:cubicBezTo>
                    <a:pt x="631" y="158"/>
                    <a:pt x="631" y="158"/>
                    <a:pt x="631" y="158"/>
                  </a:cubicBezTo>
                  <a:cubicBezTo>
                    <a:pt x="631" y="141"/>
                    <a:pt x="617" y="127"/>
                    <a:pt x="600" y="127"/>
                  </a:cubicBezTo>
                  <a:cubicBezTo>
                    <a:pt x="444" y="127"/>
                    <a:pt x="444" y="127"/>
                    <a:pt x="444" y="127"/>
                  </a:cubicBezTo>
                  <a:cubicBezTo>
                    <a:pt x="427" y="127"/>
                    <a:pt x="413" y="113"/>
                    <a:pt x="413" y="96"/>
                  </a:cubicBezTo>
                  <a:close/>
                </a:path>
              </a:pathLst>
            </a:custGeom>
            <a:solidFill>
              <a:srgbClr val="778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šḻiďe">
              <a:extLst>
                <a:ext uri="{FF2B5EF4-FFF2-40B4-BE49-F238E27FC236}">
                  <a16:creationId xmlns:a16="http://schemas.microsoft.com/office/drawing/2014/main" id="{6CD05705-C37D-4563-88F2-F6BA6635F267}"/>
                </a:ext>
              </a:extLst>
            </p:cNvPr>
            <p:cNvSpPr/>
            <p:nvPr/>
          </p:nvSpPr>
          <p:spPr bwMode="auto">
            <a:xfrm>
              <a:off x="5116512" y="4595812"/>
              <a:ext cx="192088" cy="25400"/>
            </a:xfrm>
            <a:custGeom>
              <a:avLst/>
              <a:gdLst>
                <a:gd name="T0" fmla="*/ 56 w 60"/>
                <a:gd name="T1" fmla="*/ 0 h 8"/>
                <a:gd name="T2" fmla="*/ 4 w 60"/>
                <a:gd name="T3" fmla="*/ 0 h 8"/>
                <a:gd name="T4" fmla="*/ 0 w 60"/>
                <a:gd name="T5" fmla="*/ 4 h 8"/>
                <a:gd name="T6" fmla="*/ 4 w 60"/>
                <a:gd name="T7" fmla="*/ 8 h 8"/>
                <a:gd name="T8" fmla="*/ 56 w 60"/>
                <a:gd name="T9" fmla="*/ 8 h 8"/>
                <a:gd name="T10" fmla="*/ 60 w 60"/>
                <a:gd name="T11" fmla="*/ 4 h 8"/>
                <a:gd name="T12" fmla="*/ 56 w 6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6"/>
                    <a:pt x="60" y="4"/>
                  </a:cubicBezTo>
                  <a:cubicBezTo>
                    <a:pt x="60" y="2"/>
                    <a:pt x="58" y="0"/>
                    <a:pt x="56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Slïḍê">
              <a:extLst>
                <a:ext uri="{FF2B5EF4-FFF2-40B4-BE49-F238E27FC236}">
                  <a16:creationId xmlns:a16="http://schemas.microsoft.com/office/drawing/2014/main" id="{88F6E4F1-72E9-49B0-BEA5-B16DA837A7E3}"/>
                </a:ext>
              </a:extLst>
            </p:cNvPr>
            <p:cNvSpPr/>
            <p:nvPr/>
          </p:nvSpPr>
          <p:spPr bwMode="auto">
            <a:xfrm>
              <a:off x="6864350" y="3844925"/>
              <a:ext cx="371475" cy="587375"/>
            </a:xfrm>
            <a:custGeom>
              <a:avLst/>
              <a:gdLst>
                <a:gd name="T0" fmla="*/ 84 w 116"/>
                <a:gd name="T1" fmla="*/ 184 h 184"/>
                <a:gd name="T2" fmla="*/ 32 w 116"/>
                <a:gd name="T3" fmla="*/ 184 h 184"/>
                <a:gd name="T4" fmla="*/ 0 w 116"/>
                <a:gd name="T5" fmla="*/ 152 h 184"/>
                <a:gd name="T6" fmla="*/ 0 w 116"/>
                <a:gd name="T7" fmla="*/ 32 h 184"/>
                <a:gd name="T8" fmla="*/ 32 w 116"/>
                <a:gd name="T9" fmla="*/ 0 h 184"/>
                <a:gd name="T10" fmla="*/ 84 w 116"/>
                <a:gd name="T11" fmla="*/ 0 h 184"/>
                <a:gd name="T12" fmla="*/ 116 w 116"/>
                <a:gd name="T13" fmla="*/ 32 h 184"/>
                <a:gd name="T14" fmla="*/ 116 w 116"/>
                <a:gd name="T15" fmla="*/ 152 h 184"/>
                <a:gd name="T16" fmla="*/ 84 w 116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84">
                  <a:moveTo>
                    <a:pt x="84" y="184"/>
                  </a:moveTo>
                  <a:cubicBezTo>
                    <a:pt x="32" y="184"/>
                    <a:pt x="32" y="184"/>
                    <a:pt x="32" y="184"/>
                  </a:cubicBezTo>
                  <a:cubicBezTo>
                    <a:pt x="14" y="184"/>
                    <a:pt x="0" y="169"/>
                    <a:pt x="0" y="15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02" y="0"/>
                    <a:pt x="116" y="14"/>
                    <a:pt x="116" y="3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6" y="169"/>
                    <a:pt x="102" y="184"/>
                    <a:pt x="84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ṣ1íďe">
              <a:extLst>
                <a:ext uri="{FF2B5EF4-FFF2-40B4-BE49-F238E27FC236}">
                  <a16:creationId xmlns:a16="http://schemas.microsoft.com/office/drawing/2014/main" id="{356BCF58-0E0D-4D88-99AF-BF916DF124FC}"/>
                </a:ext>
              </a:extLst>
            </p:cNvPr>
            <p:cNvSpPr/>
            <p:nvPr/>
          </p:nvSpPr>
          <p:spPr bwMode="auto">
            <a:xfrm>
              <a:off x="7132637" y="3986212"/>
              <a:ext cx="103188" cy="12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ṧļïḑè">
              <a:extLst>
                <a:ext uri="{FF2B5EF4-FFF2-40B4-BE49-F238E27FC236}">
                  <a16:creationId xmlns:a16="http://schemas.microsoft.com/office/drawing/2014/main" id="{3AE9D88B-EC6E-410D-AD89-23EE3D2B09F6}"/>
                </a:ext>
              </a:extLst>
            </p:cNvPr>
            <p:cNvSpPr/>
            <p:nvPr/>
          </p:nvSpPr>
          <p:spPr bwMode="auto">
            <a:xfrm>
              <a:off x="6618287" y="3398837"/>
              <a:ext cx="473075" cy="1033463"/>
            </a:xfrm>
            <a:custGeom>
              <a:avLst/>
              <a:gdLst>
                <a:gd name="T0" fmla="*/ 116 w 148"/>
                <a:gd name="T1" fmla="*/ 324 h 324"/>
                <a:gd name="T2" fmla="*/ 33 w 148"/>
                <a:gd name="T3" fmla="*/ 324 h 324"/>
                <a:gd name="T4" fmla="*/ 0 w 148"/>
                <a:gd name="T5" fmla="*/ 292 h 324"/>
                <a:gd name="T6" fmla="*/ 0 w 148"/>
                <a:gd name="T7" fmla="*/ 32 h 324"/>
                <a:gd name="T8" fmla="*/ 33 w 148"/>
                <a:gd name="T9" fmla="*/ 0 h 324"/>
                <a:gd name="T10" fmla="*/ 116 w 148"/>
                <a:gd name="T11" fmla="*/ 0 h 324"/>
                <a:gd name="T12" fmla="*/ 148 w 148"/>
                <a:gd name="T13" fmla="*/ 32 h 324"/>
                <a:gd name="T14" fmla="*/ 148 w 148"/>
                <a:gd name="T15" fmla="*/ 292 h 324"/>
                <a:gd name="T16" fmla="*/ 116 w 148"/>
                <a:gd name="T17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24">
                  <a:moveTo>
                    <a:pt x="116" y="324"/>
                  </a:moveTo>
                  <a:cubicBezTo>
                    <a:pt x="33" y="324"/>
                    <a:pt x="33" y="324"/>
                    <a:pt x="33" y="324"/>
                  </a:cubicBezTo>
                  <a:cubicBezTo>
                    <a:pt x="15" y="324"/>
                    <a:pt x="0" y="309"/>
                    <a:pt x="0" y="29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34" y="0"/>
                    <a:pt x="148" y="15"/>
                    <a:pt x="148" y="32"/>
                  </a:cubicBezTo>
                  <a:cubicBezTo>
                    <a:pt x="148" y="292"/>
                    <a:pt x="148" y="292"/>
                    <a:pt x="148" y="292"/>
                  </a:cubicBezTo>
                  <a:cubicBezTo>
                    <a:pt x="148" y="309"/>
                    <a:pt x="134" y="324"/>
                    <a:pt x="116" y="32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ṡ1iďe">
              <a:extLst>
                <a:ext uri="{FF2B5EF4-FFF2-40B4-BE49-F238E27FC236}">
                  <a16:creationId xmlns:a16="http://schemas.microsoft.com/office/drawing/2014/main" id="{4F8D7B5F-1787-4FDC-B13A-F51947F16F6F}"/>
                </a:ext>
              </a:extLst>
            </p:cNvPr>
            <p:cNvSpPr/>
            <p:nvPr/>
          </p:nvSpPr>
          <p:spPr bwMode="auto">
            <a:xfrm>
              <a:off x="6618287" y="3398837"/>
              <a:ext cx="352425" cy="1033463"/>
            </a:xfrm>
            <a:custGeom>
              <a:avLst/>
              <a:gdLst>
                <a:gd name="T0" fmla="*/ 78 w 110"/>
                <a:gd name="T1" fmla="*/ 324 h 324"/>
                <a:gd name="T2" fmla="*/ 33 w 110"/>
                <a:gd name="T3" fmla="*/ 324 h 324"/>
                <a:gd name="T4" fmla="*/ 0 w 110"/>
                <a:gd name="T5" fmla="*/ 292 h 324"/>
                <a:gd name="T6" fmla="*/ 0 w 110"/>
                <a:gd name="T7" fmla="*/ 32 h 324"/>
                <a:gd name="T8" fmla="*/ 33 w 110"/>
                <a:gd name="T9" fmla="*/ 0 h 324"/>
                <a:gd name="T10" fmla="*/ 78 w 110"/>
                <a:gd name="T11" fmla="*/ 0 h 324"/>
                <a:gd name="T12" fmla="*/ 110 w 110"/>
                <a:gd name="T13" fmla="*/ 32 h 324"/>
                <a:gd name="T14" fmla="*/ 110 w 110"/>
                <a:gd name="T15" fmla="*/ 292 h 324"/>
                <a:gd name="T16" fmla="*/ 78 w 110"/>
                <a:gd name="T17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324">
                  <a:moveTo>
                    <a:pt x="78" y="324"/>
                  </a:moveTo>
                  <a:cubicBezTo>
                    <a:pt x="33" y="324"/>
                    <a:pt x="33" y="324"/>
                    <a:pt x="33" y="324"/>
                  </a:cubicBezTo>
                  <a:cubicBezTo>
                    <a:pt x="15" y="324"/>
                    <a:pt x="0" y="309"/>
                    <a:pt x="0" y="29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10" y="15"/>
                    <a:pt x="110" y="32"/>
                  </a:cubicBezTo>
                  <a:cubicBezTo>
                    <a:pt x="110" y="292"/>
                    <a:pt x="110" y="292"/>
                    <a:pt x="110" y="292"/>
                  </a:cubicBezTo>
                  <a:cubicBezTo>
                    <a:pt x="110" y="309"/>
                    <a:pt x="96" y="324"/>
                    <a:pt x="78" y="32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$lîďê">
              <a:extLst>
                <a:ext uri="{FF2B5EF4-FFF2-40B4-BE49-F238E27FC236}">
                  <a16:creationId xmlns:a16="http://schemas.microsoft.com/office/drawing/2014/main" id="{7AB62140-EBD8-47E2-8FE6-80B2CF475616}"/>
                </a:ext>
              </a:extLst>
            </p:cNvPr>
            <p:cNvSpPr/>
            <p:nvPr/>
          </p:nvSpPr>
          <p:spPr bwMode="auto">
            <a:xfrm>
              <a:off x="6637337" y="3490912"/>
              <a:ext cx="261938" cy="173038"/>
            </a:xfrm>
            <a:custGeom>
              <a:avLst/>
              <a:gdLst>
                <a:gd name="T0" fmla="*/ 74 w 82"/>
                <a:gd name="T1" fmla="*/ 54 h 54"/>
                <a:gd name="T2" fmla="*/ 7 w 82"/>
                <a:gd name="T3" fmla="*/ 54 h 54"/>
                <a:gd name="T4" fmla="*/ 0 w 82"/>
                <a:gd name="T5" fmla="*/ 46 h 54"/>
                <a:gd name="T6" fmla="*/ 0 w 82"/>
                <a:gd name="T7" fmla="*/ 8 h 54"/>
                <a:gd name="T8" fmla="*/ 7 w 82"/>
                <a:gd name="T9" fmla="*/ 0 h 54"/>
                <a:gd name="T10" fmla="*/ 67 w 82"/>
                <a:gd name="T11" fmla="*/ 0 h 54"/>
                <a:gd name="T12" fmla="*/ 82 w 82"/>
                <a:gd name="T13" fmla="*/ 14 h 54"/>
                <a:gd name="T14" fmla="*/ 82 w 82"/>
                <a:gd name="T15" fmla="*/ 46 h 54"/>
                <a:gd name="T16" fmla="*/ 74 w 8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54">
                  <a:moveTo>
                    <a:pt x="74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3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2" y="6"/>
                    <a:pt x="82" y="14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50"/>
                    <a:pt x="78" y="54"/>
                    <a:pt x="74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şļídé">
              <a:extLst>
                <a:ext uri="{FF2B5EF4-FFF2-40B4-BE49-F238E27FC236}">
                  <a16:creationId xmlns:a16="http://schemas.microsoft.com/office/drawing/2014/main" id="{588EC129-7F54-4064-851C-0FBD581CD089}"/>
                </a:ext>
              </a:extLst>
            </p:cNvPr>
            <p:cNvSpPr/>
            <p:nvPr/>
          </p:nvSpPr>
          <p:spPr bwMode="auto">
            <a:xfrm>
              <a:off x="6465887" y="3267075"/>
              <a:ext cx="700088" cy="131763"/>
            </a:xfrm>
            <a:custGeom>
              <a:avLst/>
              <a:gdLst>
                <a:gd name="T0" fmla="*/ 200 w 219"/>
                <a:gd name="T1" fmla="*/ 41 h 41"/>
                <a:gd name="T2" fmla="*/ 19 w 219"/>
                <a:gd name="T3" fmla="*/ 41 h 41"/>
                <a:gd name="T4" fmla="*/ 0 w 219"/>
                <a:gd name="T5" fmla="*/ 22 h 41"/>
                <a:gd name="T6" fmla="*/ 0 w 219"/>
                <a:gd name="T7" fmla="*/ 20 h 41"/>
                <a:gd name="T8" fmla="*/ 19 w 219"/>
                <a:gd name="T9" fmla="*/ 0 h 41"/>
                <a:gd name="T10" fmla="*/ 200 w 219"/>
                <a:gd name="T11" fmla="*/ 0 h 41"/>
                <a:gd name="T12" fmla="*/ 219 w 219"/>
                <a:gd name="T13" fmla="*/ 20 h 41"/>
                <a:gd name="T14" fmla="*/ 219 w 219"/>
                <a:gd name="T15" fmla="*/ 22 h 41"/>
                <a:gd name="T16" fmla="*/ 200 w 21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41">
                  <a:moveTo>
                    <a:pt x="200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8" y="41"/>
                    <a:pt x="0" y="33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11" y="0"/>
                    <a:pt x="219" y="9"/>
                    <a:pt x="219" y="20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33"/>
                    <a:pt x="211" y="41"/>
                    <a:pt x="200" y="41"/>
                  </a:cubicBezTo>
                  <a:close/>
                </a:path>
              </a:pathLst>
            </a:custGeom>
            <a:solidFill>
              <a:srgbClr val="E63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slîďe">
              <a:extLst>
                <a:ext uri="{FF2B5EF4-FFF2-40B4-BE49-F238E27FC236}">
                  <a16:creationId xmlns:a16="http://schemas.microsoft.com/office/drawing/2014/main" id="{1D514A3C-51B1-4C7B-868C-C621506CD8D6}"/>
                </a:ext>
              </a:extLst>
            </p:cNvPr>
            <p:cNvSpPr/>
            <p:nvPr/>
          </p:nvSpPr>
          <p:spPr bwMode="auto">
            <a:xfrm>
              <a:off x="7034212" y="3267075"/>
              <a:ext cx="131763" cy="131763"/>
            </a:xfrm>
            <a:custGeom>
              <a:avLst/>
              <a:gdLst>
                <a:gd name="T0" fmla="*/ 22 w 41"/>
                <a:gd name="T1" fmla="*/ 41 h 41"/>
                <a:gd name="T2" fmla="*/ 20 w 41"/>
                <a:gd name="T3" fmla="*/ 41 h 41"/>
                <a:gd name="T4" fmla="*/ 0 w 41"/>
                <a:gd name="T5" fmla="*/ 22 h 41"/>
                <a:gd name="T6" fmla="*/ 0 w 41"/>
                <a:gd name="T7" fmla="*/ 20 h 41"/>
                <a:gd name="T8" fmla="*/ 20 w 41"/>
                <a:gd name="T9" fmla="*/ 0 h 41"/>
                <a:gd name="T10" fmla="*/ 22 w 41"/>
                <a:gd name="T11" fmla="*/ 0 h 41"/>
                <a:gd name="T12" fmla="*/ 41 w 41"/>
                <a:gd name="T13" fmla="*/ 20 h 41"/>
                <a:gd name="T14" fmla="*/ 41 w 41"/>
                <a:gd name="T15" fmla="*/ 22 h 41"/>
                <a:gd name="T16" fmla="*/ 22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22" y="41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9" y="41"/>
                    <a:pt x="0" y="33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3" y="0"/>
                    <a:pt x="41" y="9"/>
                    <a:pt x="41" y="20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3"/>
                    <a:pt x="33" y="41"/>
                    <a:pt x="22" y="41"/>
                  </a:cubicBezTo>
                  <a:close/>
                </a:path>
              </a:pathLst>
            </a:custGeom>
            <a:solidFill>
              <a:srgbClr val="FA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ļíḋê">
              <a:extLst>
                <a:ext uri="{FF2B5EF4-FFF2-40B4-BE49-F238E27FC236}">
                  <a16:creationId xmlns:a16="http://schemas.microsoft.com/office/drawing/2014/main" id="{3CFE5352-D901-4ED5-B9A7-5DCC4360F03E}"/>
                </a:ext>
              </a:extLst>
            </p:cNvPr>
            <p:cNvSpPr/>
            <p:nvPr/>
          </p:nvSpPr>
          <p:spPr bwMode="auto">
            <a:xfrm>
              <a:off x="6164262" y="3641725"/>
              <a:ext cx="523875" cy="688975"/>
            </a:xfrm>
            <a:custGeom>
              <a:avLst/>
              <a:gdLst>
                <a:gd name="T0" fmla="*/ 135 w 164"/>
                <a:gd name="T1" fmla="*/ 17 h 216"/>
                <a:gd name="T2" fmla="*/ 137 w 164"/>
                <a:gd name="T3" fmla="*/ 38 h 216"/>
                <a:gd name="T4" fmla="*/ 102 w 164"/>
                <a:gd name="T5" fmla="*/ 134 h 216"/>
                <a:gd name="T6" fmla="*/ 13 w 164"/>
                <a:gd name="T7" fmla="*/ 187 h 216"/>
                <a:gd name="T8" fmla="*/ 2 w 164"/>
                <a:gd name="T9" fmla="*/ 204 h 216"/>
                <a:gd name="T10" fmla="*/ 18 w 164"/>
                <a:gd name="T11" fmla="*/ 215 h 216"/>
                <a:gd name="T12" fmla="*/ 123 w 164"/>
                <a:gd name="T13" fmla="*/ 152 h 216"/>
                <a:gd name="T14" fmla="*/ 164 w 164"/>
                <a:gd name="T15" fmla="*/ 38 h 216"/>
                <a:gd name="T16" fmla="*/ 163 w 164"/>
                <a:gd name="T17" fmla="*/ 13 h 216"/>
                <a:gd name="T18" fmla="*/ 147 w 164"/>
                <a:gd name="T19" fmla="*/ 1 h 216"/>
                <a:gd name="T20" fmla="*/ 135 w 164"/>
                <a:gd name="T21" fmla="*/ 1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16">
                  <a:moveTo>
                    <a:pt x="135" y="17"/>
                  </a:moveTo>
                  <a:cubicBezTo>
                    <a:pt x="136" y="24"/>
                    <a:pt x="137" y="31"/>
                    <a:pt x="137" y="38"/>
                  </a:cubicBezTo>
                  <a:cubicBezTo>
                    <a:pt x="137" y="74"/>
                    <a:pt x="124" y="107"/>
                    <a:pt x="102" y="134"/>
                  </a:cubicBezTo>
                  <a:cubicBezTo>
                    <a:pt x="80" y="161"/>
                    <a:pt x="49" y="180"/>
                    <a:pt x="13" y="187"/>
                  </a:cubicBezTo>
                  <a:cubicBezTo>
                    <a:pt x="5" y="189"/>
                    <a:pt x="0" y="196"/>
                    <a:pt x="2" y="204"/>
                  </a:cubicBezTo>
                  <a:cubicBezTo>
                    <a:pt x="3" y="211"/>
                    <a:pt x="10" y="216"/>
                    <a:pt x="18" y="215"/>
                  </a:cubicBezTo>
                  <a:cubicBezTo>
                    <a:pt x="61" y="206"/>
                    <a:pt x="98" y="183"/>
                    <a:pt x="123" y="152"/>
                  </a:cubicBezTo>
                  <a:cubicBezTo>
                    <a:pt x="149" y="120"/>
                    <a:pt x="164" y="80"/>
                    <a:pt x="164" y="38"/>
                  </a:cubicBezTo>
                  <a:cubicBezTo>
                    <a:pt x="164" y="29"/>
                    <a:pt x="164" y="21"/>
                    <a:pt x="163" y="13"/>
                  </a:cubicBezTo>
                  <a:cubicBezTo>
                    <a:pt x="161" y="5"/>
                    <a:pt x="155" y="0"/>
                    <a:pt x="147" y="1"/>
                  </a:cubicBezTo>
                  <a:cubicBezTo>
                    <a:pt x="139" y="2"/>
                    <a:pt x="134" y="9"/>
                    <a:pt x="135" y="17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šlíḓè">
              <a:extLst>
                <a:ext uri="{FF2B5EF4-FFF2-40B4-BE49-F238E27FC236}">
                  <a16:creationId xmlns:a16="http://schemas.microsoft.com/office/drawing/2014/main" id="{AA1D7735-BFE6-43A8-9BE5-94E143A87F5E}"/>
                </a:ext>
              </a:extLst>
            </p:cNvPr>
            <p:cNvSpPr/>
            <p:nvPr/>
          </p:nvSpPr>
          <p:spPr bwMode="auto">
            <a:xfrm>
              <a:off x="6062662" y="4187825"/>
              <a:ext cx="195263" cy="146050"/>
            </a:xfrm>
            <a:custGeom>
              <a:avLst/>
              <a:gdLst>
                <a:gd name="T0" fmla="*/ 2 w 61"/>
                <a:gd name="T1" fmla="*/ 10 h 46"/>
                <a:gd name="T2" fmla="*/ 2 w 61"/>
                <a:gd name="T3" fmla="*/ 10 h 46"/>
                <a:gd name="T4" fmla="*/ 19 w 61"/>
                <a:gd name="T5" fmla="*/ 3 h 46"/>
                <a:gd name="T6" fmla="*/ 50 w 61"/>
                <a:gd name="T7" fmla="*/ 15 h 46"/>
                <a:gd name="T8" fmla="*/ 57 w 61"/>
                <a:gd name="T9" fmla="*/ 33 h 46"/>
                <a:gd name="T10" fmla="*/ 55 w 61"/>
                <a:gd name="T11" fmla="*/ 37 h 46"/>
                <a:gd name="T12" fmla="*/ 38 w 61"/>
                <a:gd name="T13" fmla="*/ 42 h 46"/>
                <a:gd name="T14" fmla="*/ 8 w 61"/>
                <a:gd name="T15" fmla="*/ 26 h 46"/>
                <a:gd name="T16" fmla="*/ 2 w 61"/>
                <a:gd name="T1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6"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5" y="4"/>
                    <a:pt x="12" y="0"/>
                    <a:pt x="19" y="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8" y="18"/>
                    <a:pt x="61" y="27"/>
                    <a:pt x="57" y="3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2" y="43"/>
                    <a:pt x="44" y="46"/>
                    <a:pt x="38" y="4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2" y="23"/>
                    <a:pt x="0" y="16"/>
                    <a:pt x="2" y="10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š1iďe">
              <a:extLst>
                <a:ext uri="{FF2B5EF4-FFF2-40B4-BE49-F238E27FC236}">
                  <a16:creationId xmlns:a16="http://schemas.microsoft.com/office/drawing/2014/main" id="{D86A6B9E-5E28-43B9-AE8E-9BB1FA34A0B0}"/>
                </a:ext>
              </a:extLst>
            </p:cNvPr>
            <p:cNvSpPr/>
            <p:nvPr/>
          </p:nvSpPr>
          <p:spPr bwMode="auto">
            <a:xfrm>
              <a:off x="6311900" y="3632200"/>
              <a:ext cx="422275" cy="666750"/>
            </a:xfrm>
            <a:custGeom>
              <a:avLst/>
              <a:gdLst>
                <a:gd name="T0" fmla="*/ 120 w 132"/>
                <a:gd name="T1" fmla="*/ 15 h 209"/>
                <a:gd name="T2" fmla="*/ 103 w 132"/>
                <a:gd name="T3" fmla="*/ 0 h 209"/>
                <a:gd name="T4" fmla="*/ 100 w 132"/>
                <a:gd name="T5" fmla="*/ 0 h 209"/>
                <a:gd name="T6" fmla="*/ 85 w 132"/>
                <a:gd name="T7" fmla="*/ 20 h 209"/>
                <a:gd name="T8" fmla="*/ 0 w 132"/>
                <a:gd name="T9" fmla="*/ 176 h 209"/>
                <a:gd name="T10" fmla="*/ 13 w 132"/>
                <a:gd name="T11" fmla="*/ 209 h 209"/>
                <a:gd name="T12" fmla="*/ 120 w 132"/>
                <a:gd name="T13" fmla="*/ 1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09">
                  <a:moveTo>
                    <a:pt x="120" y="15"/>
                  </a:moveTo>
                  <a:cubicBezTo>
                    <a:pt x="119" y="7"/>
                    <a:pt x="112" y="0"/>
                    <a:pt x="103" y="0"/>
                  </a:cubicBezTo>
                  <a:cubicBezTo>
                    <a:pt x="102" y="0"/>
                    <a:pt x="101" y="0"/>
                    <a:pt x="100" y="0"/>
                  </a:cubicBezTo>
                  <a:cubicBezTo>
                    <a:pt x="91" y="2"/>
                    <a:pt x="84" y="11"/>
                    <a:pt x="85" y="20"/>
                  </a:cubicBezTo>
                  <a:cubicBezTo>
                    <a:pt x="94" y="87"/>
                    <a:pt x="58" y="149"/>
                    <a:pt x="0" y="176"/>
                  </a:cubicBezTo>
                  <a:cubicBezTo>
                    <a:pt x="13" y="209"/>
                    <a:pt x="13" y="209"/>
                    <a:pt x="13" y="209"/>
                  </a:cubicBezTo>
                  <a:cubicBezTo>
                    <a:pt x="86" y="176"/>
                    <a:pt x="132" y="98"/>
                    <a:pt x="120" y="15"/>
                  </a:cubicBezTo>
                  <a:close/>
                </a:path>
              </a:pathLst>
            </a:custGeom>
            <a:solidFill>
              <a:srgbClr val="D11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ṩḷide">
              <a:extLst>
                <a:ext uri="{FF2B5EF4-FFF2-40B4-BE49-F238E27FC236}">
                  <a16:creationId xmlns:a16="http://schemas.microsoft.com/office/drawing/2014/main" id="{F01100B8-B250-4E7E-8395-7DEC1453E84C}"/>
                </a:ext>
              </a:extLst>
            </p:cNvPr>
            <p:cNvSpPr/>
            <p:nvPr/>
          </p:nvSpPr>
          <p:spPr bwMode="auto">
            <a:xfrm>
              <a:off x="6577012" y="3532187"/>
              <a:ext cx="338138" cy="766763"/>
            </a:xfrm>
            <a:custGeom>
              <a:avLst/>
              <a:gdLst>
                <a:gd name="T0" fmla="*/ 106 w 106"/>
                <a:gd name="T1" fmla="*/ 54 h 240"/>
                <a:gd name="T2" fmla="*/ 106 w 106"/>
                <a:gd name="T3" fmla="*/ 240 h 240"/>
                <a:gd name="T4" fmla="*/ 0 w 106"/>
                <a:gd name="T5" fmla="*/ 240 h 240"/>
                <a:gd name="T6" fmla="*/ 0 w 106"/>
                <a:gd name="T7" fmla="*/ 54 h 240"/>
                <a:gd name="T8" fmla="*/ 53 w 106"/>
                <a:gd name="T9" fmla="*/ 0 h 240"/>
                <a:gd name="T10" fmla="*/ 73 w 106"/>
                <a:gd name="T11" fmla="*/ 4 h 240"/>
                <a:gd name="T12" fmla="*/ 86 w 106"/>
                <a:gd name="T13" fmla="*/ 12 h 240"/>
                <a:gd name="T14" fmla="*/ 92 w 106"/>
                <a:gd name="T15" fmla="*/ 17 h 240"/>
                <a:gd name="T16" fmla="*/ 106 w 106"/>
                <a:gd name="T17" fmla="*/ 5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40">
                  <a:moveTo>
                    <a:pt x="106" y="54"/>
                  </a:moveTo>
                  <a:cubicBezTo>
                    <a:pt x="106" y="240"/>
                    <a:pt x="106" y="240"/>
                    <a:pt x="106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8" y="6"/>
                    <a:pt x="82" y="9"/>
                    <a:pt x="86" y="12"/>
                  </a:cubicBezTo>
                  <a:cubicBezTo>
                    <a:pt x="88" y="13"/>
                    <a:pt x="90" y="15"/>
                    <a:pt x="92" y="17"/>
                  </a:cubicBezTo>
                  <a:cubicBezTo>
                    <a:pt x="101" y="26"/>
                    <a:pt x="106" y="39"/>
                    <a:pt x="106" y="54"/>
                  </a:cubicBezTo>
                  <a:close/>
                </a:path>
              </a:pathLst>
            </a:custGeom>
            <a:solidFill>
              <a:srgbClr val="FA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$ḷïďè">
              <a:extLst>
                <a:ext uri="{FF2B5EF4-FFF2-40B4-BE49-F238E27FC236}">
                  <a16:creationId xmlns:a16="http://schemas.microsoft.com/office/drawing/2014/main" id="{74D03187-38FF-480A-A7BB-CAD4008454B6}"/>
                </a:ext>
              </a:extLst>
            </p:cNvPr>
            <p:cNvSpPr/>
            <p:nvPr/>
          </p:nvSpPr>
          <p:spPr bwMode="auto">
            <a:xfrm>
              <a:off x="6391275" y="5372100"/>
              <a:ext cx="311150" cy="107950"/>
            </a:xfrm>
            <a:custGeom>
              <a:avLst/>
              <a:gdLst>
                <a:gd name="T0" fmla="*/ 83 w 97"/>
                <a:gd name="T1" fmla="*/ 34 h 34"/>
                <a:gd name="T2" fmla="*/ 9 w 97"/>
                <a:gd name="T3" fmla="*/ 34 h 34"/>
                <a:gd name="T4" fmla="*/ 0 w 97"/>
                <a:gd name="T5" fmla="*/ 26 h 34"/>
                <a:gd name="T6" fmla="*/ 7 w 97"/>
                <a:gd name="T7" fmla="*/ 18 h 34"/>
                <a:gd name="T8" fmla="*/ 86 w 97"/>
                <a:gd name="T9" fmla="*/ 1 h 34"/>
                <a:gd name="T10" fmla="*/ 97 w 97"/>
                <a:gd name="T11" fmla="*/ 10 h 34"/>
                <a:gd name="T12" fmla="*/ 97 w 97"/>
                <a:gd name="T13" fmla="*/ 21 h 34"/>
                <a:gd name="T14" fmla="*/ 83 w 97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34">
                  <a:moveTo>
                    <a:pt x="83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1"/>
                    <a:pt x="0" y="26"/>
                  </a:cubicBezTo>
                  <a:cubicBezTo>
                    <a:pt x="0" y="22"/>
                    <a:pt x="3" y="18"/>
                    <a:pt x="7" y="18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92" y="0"/>
                    <a:pt x="97" y="4"/>
                    <a:pt x="97" y="10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8"/>
                    <a:pt x="91" y="34"/>
                    <a:pt x="83" y="34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şļïdé">
              <a:extLst>
                <a:ext uri="{FF2B5EF4-FFF2-40B4-BE49-F238E27FC236}">
                  <a16:creationId xmlns:a16="http://schemas.microsoft.com/office/drawing/2014/main" id="{F8E91A29-6538-4BC9-925D-D8A76F8CA37A}"/>
                </a:ext>
              </a:extLst>
            </p:cNvPr>
            <p:cNvSpPr/>
            <p:nvPr/>
          </p:nvSpPr>
          <p:spPr bwMode="auto">
            <a:xfrm>
              <a:off x="6599237" y="4381500"/>
              <a:ext cx="103188" cy="1060450"/>
            </a:xfrm>
            <a:custGeom>
              <a:avLst/>
              <a:gdLst>
                <a:gd name="T0" fmla="*/ 0 w 32"/>
                <a:gd name="T1" fmla="*/ 16 h 332"/>
                <a:gd name="T2" fmla="*/ 0 w 32"/>
                <a:gd name="T3" fmla="*/ 317 h 332"/>
                <a:gd name="T4" fmla="*/ 16 w 32"/>
                <a:gd name="T5" fmla="*/ 332 h 332"/>
                <a:gd name="T6" fmla="*/ 32 w 32"/>
                <a:gd name="T7" fmla="*/ 317 h 332"/>
                <a:gd name="T8" fmla="*/ 32 w 32"/>
                <a:gd name="T9" fmla="*/ 16 h 332"/>
                <a:gd name="T10" fmla="*/ 16 w 32"/>
                <a:gd name="T11" fmla="*/ 0 h 332"/>
                <a:gd name="T12" fmla="*/ 0 w 32"/>
                <a:gd name="T13" fmla="*/ 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2">
                  <a:moveTo>
                    <a:pt x="0" y="16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0" y="325"/>
                    <a:pt x="7" y="332"/>
                    <a:pt x="16" y="332"/>
                  </a:cubicBezTo>
                  <a:cubicBezTo>
                    <a:pt x="25" y="332"/>
                    <a:pt x="32" y="325"/>
                    <a:pt x="32" y="3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ṣḻíḑê">
              <a:extLst>
                <a:ext uri="{FF2B5EF4-FFF2-40B4-BE49-F238E27FC236}">
                  <a16:creationId xmlns:a16="http://schemas.microsoft.com/office/drawing/2014/main" id="{D89CF865-1DD0-4AA8-AFAE-983B0C88EFFA}"/>
                </a:ext>
              </a:extLst>
            </p:cNvPr>
            <p:cNvSpPr/>
            <p:nvPr/>
          </p:nvSpPr>
          <p:spPr bwMode="auto">
            <a:xfrm>
              <a:off x="6586537" y="4368800"/>
              <a:ext cx="128588" cy="993775"/>
            </a:xfrm>
            <a:custGeom>
              <a:avLst/>
              <a:gdLst>
                <a:gd name="T0" fmla="*/ 40 w 40"/>
                <a:gd name="T1" fmla="*/ 20 h 311"/>
                <a:gd name="T2" fmla="*/ 20 w 40"/>
                <a:gd name="T3" fmla="*/ 0 h 311"/>
                <a:gd name="T4" fmla="*/ 0 w 40"/>
                <a:gd name="T5" fmla="*/ 20 h 311"/>
                <a:gd name="T6" fmla="*/ 0 w 40"/>
                <a:gd name="T7" fmla="*/ 311 h 311"/>
                <a:gd name="T8" fmla="*/ 40 w 40"/>
                <a:gd name="T9" fmla="*/ 311 h 311"/>
                <a:gd name="T10" fmla="*/ 40 w 40"/>
                <a:gd name="T11" fmla="*/ 2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11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40" y="311"/>
                    <a:pt x="40" y="311"/>
                    <a:pt x="40" y="311"/>
                  </a:cubicBezTo>
                  <a:lnTo>
                    <a:pt x="40" y="20"/>
                  </a:lnTo>
                  <a:close/>
                </a:path>
              </a:pathLst>
            </a:custGeom>
            <a:solidFill>
              <a:srgbClr val="362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šliḋe">
              <a:extLst>
                <a:ext uri="{FF2B5EF4-FFF2-40B4-BE49-F238E27FC236}">
                  <a16:creationId xmlns:a16="http://schemas.microsoft.com/office/drawing/2014/main" id="{2F930C77-3C21-43E2-9C1C-A8E346F50F51}"/>
                </a:ext>
              </a:extLst>
            </p:cNvPr>
            <p:cNvSpPr/>
            <p:nvPr/>
          </p:nvSpPr>
          <p:spPr bwMode="auto">
            <a:xfrm>
              <a:off x="6577012" y="5372100"/>
              <a:ext cx="309563" cy="107950"/>
            </a:xfrm>
            <a:custGeom>
              <a:avLst/>
              <a:gdLst>
                <a:gd name="T0" fmla="*/ 83 w 97"/>
                <a:gd name="T1" fmla="*/ 34 h 34"/>
                <a:gd name="T2" fmla="*/ 9 w 97"/>
                <a:gd name="T3" fmla="*/ 34 h 34"/>
                <a:gd name="T4" fmla="*/ 0 w 97"/>
                <a:gd name="T5" fmla="*/ 26 h 34"/>
                <a:gd name="T6" fmla="*/ 7 w 97"/>
                <a:gd name="T7" fmla="*/ 18 h 34"/>
                <a:gd name="T8" fmla="*/ 87 w 97"/>
                <a:gd name="T9" fmla="*/ 1 h 34"/>
                <a:gd name="T10" fmla="*/ 97 w 97"/>
                <a:gd name="T11" fmla="*/ 10 h 34"/>
                <a:gd name="T12" fmla="*/ 97 w 97"/>
                <a:gd name="T13" fmla="*/ 21 h 34"/>
                <a:gd name="T14" fmla="*/ 83 w 97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34">
                  <a:moveTo>
                    <a:pt x="83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1"/>
                    <a:pt x="0" y="26"/>
                  </a:cubicBezTo>
                  <a:cubicBezTo>
                    <a:pt x="0" y="22"/>
                    <a:pt x="3" y="18"/>
                    <a:pt x="7" y="18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0"/>
                    <a:pt x="97" y="4"/>
                    <a:pt x="97" y="10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8"/>
                    <a:pt x="91" y="34"/>
                    <a:pt x="83" y="34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ṧ1iďè">
              <a:extLst>
                <a:ext uri="{FF2B5EF4-FFF2-40B4-BE49-F238E27FC236}">
                  <a16:creationId xmlns:a16="http://schemas.microsoft.com/office/drawing/2014/main" id="{578316FE-2502-4656-98EA-6A70A37DBF49}"/>
                </a:ext>
              </a:extLst>
            </p:cNvPr>
            <p:cNvSpPr/>
            <p:nvPr/>
          </p:nvSpPr>
          <p:spPr bwMode="auto">
            <a:xfrm>
              <a:off x="6784975" y="4381500"/>
              <a:ext cx="101600" cy="1060450"/>
            </a:xfrm>
            <a:custGeom>
              <a:avLst/>
              <a:gdLst>
                <a:gd name="T0" fmla="*/ 0 w 32"/>
                <a:gd name="T1" fmla="*/ 16 h 332"/>
                <a:gd name="T2" fmla="*/ 0 w 32"/>
                <a:gd name="T3" fmla="*/ 317 h 332"/>
                <a:gd name="T4" fmla="*/ 16 w 32"/>
                <a:gd name="T5" fmla="*/ 332 h 332"/>
                <a:gd name="T6" fmla="*/ 32 w 32"/>
                <a:gd name="T7" fmla="*/ 317 h 332"/>
                <a:gd name="T8" fmla="*/ 32 w 32"/>
                <a:gd name="T9" fmla="*/ 16 h 332"/>
                <a:gd name="T10" fmla="*/ 16 w 32"/>
                <a:gd name="T11" fmla="*/ 0 h 332"/>
                <a:gd name="T12" fmla="*/ 0 w 32"/>
                <a:gd name="T13" fmla="*/ 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2">
                  <a:moveTo>
                    <a:pt x="0" y="16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0" y="325"/>
                    <a:pt x="7" y="332"/>
                    <a:pt x="16" y="332"/>
                  </a:cubicBezTo>
                  <a:cubicBezTo>
                    <a:pt x="25" y="332"/>
                    <a:pt x="32" y="325"/>
                    <a:pt x="32" y="3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F48C4E58-2EAF-4FFD-9C63-CB2C03362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562" y="3379787"/>
              <a:ext cx="1254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íš1îḓe">
              <a:extLst>
                <a:ext uri="{FF2B5EF4-FFF2-40B4-BE49-F238E27FC236}">
                  <a16:creationId xmlns:a16="http://schemas.microsoft.com/office/drawing/2014/main" id="{9E0540B5-7380-417E-8EF5-9821680E0E46}"/>
                </a:ext>
              </a:extLst>
            </p:cNvPr>
            <p:cNvSpPr/>
            <p:nvPr/>
          </p:nvSpPr>
          <p:spPr bwMode="auto">
            <a:xfrm>
              <a:off x="6356350" y="5284787"/>
              <a:ext cx="381000" cy="182563"/>
            </a:xfrm>
            <a:custGeom>
              <a:avLst/>
              <a:gdLst>
                <a:gd name="T0" fmla="*/ 0 w 119"/>
                <a:gd name="T1" fmla="*/ 57 h 57"/>
                <a:gd name="T2" fmla="*/ 0 w 119"/>
                <a:gd name="T3" fmla="*/ 57 h 57"/>
                <a:gd name="T4" fmla="*/ 17 w 119"/>
                <a:gd name="T5" fmla="*/ 39 h 57"/>
                <a:gd name="T6" fmla="*/ 34 w 119"/>
                <a:gd name="T7" fmla="*/ 37 h 57"/>
                <a:gd name="T8" fmla="*/ 56 w 119"/>
                <a:gd name="T9" fmla="*/ 20 h 57"/>
                <a:gd name="T10" fmla="*/ 59 w 119"/>
                <a:gd name="T11" fmla="*/ 17 h 57"/>
                <a:gd name="T12" fmla="*/ 59 w 119"/>
                <a:gd name="T13" fmla="*/ 3 h 57"/>
                <a:gd name="T14" fmla="*/ 61 w 119"/>
                <a:gd name="T15" fmla="*/ 0 h 57"/>
                <a:gd name="T16" fmla="*/ 116 w 119"/>
                <a:gd name="T17" fmla="*/ 0 h 57"/>
                <a:gd name="T18" fmla="*/ 119 w 119"/>
                <a:gd name="T19" fmla="*/ 3 h 57"/>
                <a:gd name="T20" fmla="*/ 119 w 119"/>
                <a:gd name="T21" fmla="*/ 37 h 57"/>
                <a:gd name="T22" fmla="*/ 119 w 119"/>
                <a:gd name="T23" fmla="*/ 37 h 57"/>
                <a:gd name="T24" fmla="*/ 119 w 119"/>
                <a:gd name="T25" fmla="*/ 57 h 57"/>
                <a:gd name="T26" fmla="*/ 0 w 119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57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39"/>
                    <a:pt x="17" y="39"/>
                    <a:pt x="17" y="39"/>
                  </a:cubicBezTo>
                  <a:cubicBezTo>
                    <a:pt x="17" y="39"/>
                    <a:pt x="27" y="39"/>
                    <a:pt x="34" y="37"/>
                  </a:cubicBezTo>
                  <a:cubicBezTo>
                    <a:pt x="40" y="36"/>
                    <a:pt x="50" y="25"/>
                    <a:pt x="56" y="20"/>
                  </a:cubicBezTo>
                  <a:cubicBezTo>
                    <a:pt x="57" y="19"/>
                    <a:pt x="58" y="18"/>
                    <a:pt x="59" y="17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60" y="0"/>
                    <a:pt x="6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2"/>
                    <a:pt x="119" y="3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57"/>
                    <a:pt x="119" y="57"/>
                    <a:pt x="119" y="57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C48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ḻïḋé">
              <a:extLst>
                <a:ext uri="{FF2B5EF4-FFF2-40B4-BE49-F238E27FC236}">
                  <a16:creationId xmlns:a16="http://schemas.microsoft.com/office/drawing/2014/main" id="{6DCF6AB7-66AA-4439-8E48-0C7BBE59B3B4}"/>
                </a:ext>
              </a:extLst>
            </p:cNvPr>
            <p:cNvSpPr/>
            <p:nvPr/>
          </p:nvSpPr>
          <p:spPr bwMode="auto">
            <a:xfrm>
              <a:off x="6532562" y="5311775"/>
              <a:ext cx="47625" cy="12700"/>
            </a:xfrm>
            <a:custGeom>
              <a:avLst/>
              <a:gdLst>
                <a:gd name="T0" fmla="*/ 13 w 15"/>
                <a:gd name="T1" fmla="*/ 4 h 4"/>
                <a:gd name="T2" fmla="*/ 2 w 15"/>
                <a:gd name="T3" fmla="*/ 4 h 4"/>
                <a:gd name="T4" fmla="*/ 0 w 15"/>
                <a:gd name="T5" fmla="*/ 2 h 4"/>
                <a:gd name="T6" fmla="*/ 2 w 15"/>
                <a:gd name="T7" fmla="*/ 0 h 4"/>
                <a:gd name="T8" fmla="*/ 13 w 15"/>
                <a:gd name="T9" fmla="*/ 0 h 4"/>
                <a:gd name="T10" fmla="*/ 15 w 15"/>
                <a:gd name="T11" fmla="*/ 2 h 4"/>
                <a:gd name="T12" fmla="*/ 13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$ḷíḓè">
              <a:extLst>
                <a:ext uri="{FF2B5EF4-FFF2-40B4-BE49-F238E27FC236}">
                  <a16:creationId xmlns:a16="http://schemas.microsoft.com/office/drawing/2014/main" id="{55C0400A-4AD2-4A18-9308-2BDAAD66658B}"/>
                </a:ext>
              </a:extLst>
            </p:cNvPr>
            <p:cNvSpPr/>
            <p:nvPr/>
          </p:nvSpPr>
          <p:spPr bwMode="auto">
            <a:xfrm>
              <a:off x="6507162" y="5359400"/>
              <a:ext cx="41275" cy="38100"/>
            </a:xfrm>
            <a:custGeom>
              <a:avLst/>
              <a:gdLst>
                <a:gd name="T0" fmla="*/ 9 w 13"/>
                <a:gd name="T1" fmla="*/ 11 h 12"/>
                <a:gd name="T2" fmla="*/ 1 w 13"/>
                <a:gd name="T3" fmla="*/ 3 h 12"/>
                <a:gd name="T4" fmla="*/ 1 w 13"/>
                <a:gd name="T5" fmla="*/ 1 h 12"/>
                <a:gd name="T6" fmla="*/ 4 w 13"/>
                <a:gd name="T7" fmla="*/ 1 h 12"/>
                <a:gd name="T8" fmla="*/ 12 w 13"/>
                <a:gd name="T9" fmla="*/ 8 h 12"/>
                <a:gd name="T10" fmla="*/ 12 w 13"/>
                <a:gd name="T11" fmla="*/ 11 h 12"/>
                <a:gd name="T12" fmla="*/ 9 w 1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9" y="1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1" y="12"/>
                    <a:pt x="10" y="12"/>
                    <a:pt x="9" y="11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$ḻïḍe">
              <a:extLst>
                <a:ext uri="{FF2B5EF4-FFF2-40B4-BE49-F238E27FC236}">
                  <a16:creationId xmlns:a16="http://schemas.microsoft.com/office/drawing/2014/main" id="{37866528-59F1-40E6-A1B4-BFE53C19C3EF}"/>
                </a:ext>
              </a:extLst>
            </p:cNvPr>
            <p:cNvSpPr/>
            <p:nvPr/>
          </p:nvSpPr>
          <p:spPr bwMode="auto">
            <a:xfrm>
              <a:off x="6526212" y="5334000"/>
              <a:ext cx="44450" cy="28575"/>
            </a:xfrm>
            <a:custGeom>
              <a:avLst/>
              <a:gdLst>
                <a:gd name="T0" fmla="*/ 11 w 14"/>
                <a:gd name="T1" fmla="*/ 9 h 9"/>
                <a:gd name="T2" fmla="*/ 1 w 14"/>
                <a:gd name="T3" fmla="*/ 4 h 9"/>
                <a:gd name="T4" fmla="*/ 0 w 14"/>
                <a:gd name="T5" fmla="*/ 2 h 9"/>
                <a:gd name="T6" fmla="*/ 3 w 14"/>
                <a:gd name="T7" fmla="*/ 1 h 9"/>
                <a:gd name="T8" fmla="*/ 13 w 14"/>
                <a:gd name="T9" fmla="*/ 5 h 9"/>
                <a:gd name="T10" fmla="*/ 14 w 14"/>
                <a:gd name="T11" fmla="*/ 8 h 9"/>
                <a:gd name="T12" fmla="*/ 11 w 1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1" y="9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9"/>
                    <a:pt x="12" y="9"/>
                    <a:pt x="11" y="9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ṡḻîḑe">
              <a:extLst>
                <a:ext uri="{FF2B5EF4-FFF2-40B4-BE49-F238E27FC236}">
                  <a16:creationId xmlns:a16="http://schemas.microsoft.com/office/drawing/2014/main" id="{70C777A4-D443-443E-97A8-902480CFE8BC}"/>
                </a:ext>
              </a:extLst>
            </p:cNvPr>
            <p:cNvSpPr/>
            <p:nvPr/>
          </p:nvSpPr>
          <p:spPr bwMode="auto">
            <a:xfrm>
              <a:off x="6662737" y="5394325"/>
              <a:ext cx="74613" cy="104775"/>
            </a:xfrm>
            <a:custGeom>
              <a:avLst/>
              <a:gdLst>
                <a:gd name="T0" fmla="*/ 0 w 23"/>
                <a:gd name="T1" fmla="*/ 23 h 33"/>
                <a:gd name="T2" fmla="*/ 2 w 23"/>
                <a:gd name="T3" fmla="*/ 33 h 33"/>
                <a:gd name="T4" fmla="*/ 20 w 23"/>
                <a:gd name="T5" fmla="*/ 33 h 33"/>
                <a:gd name="T6" fmla="*/ 23 w 23"/>
                <a:gd name="T7" fmla="*/ 30 h 33"/>
                <a:gd name="T8" fmla="*/ 23 w 23"/>
                <a:gd name="T9" fmla="*/ 0 h 33"/>
                <a:gd name="T10" fmla="*/ 0 w 23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0" y="23"/>
                  </a:moveTo>
                  <a:cubicBezTo>
                    <a:pt x="0" y="27"/>
                    <a:pt x="0" y="30"/>
                    <a:pt x="2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3" y="31"/>
                    <a:pt x="23" y="3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FA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1iḍè">
              <a:extLst>
                <a:ext uri="{FF2B5EF4-FFF2-40B4-BE49-F238E27FC236}">
                  <a16:creationId xmlns:a16="http://schemas.microsoft.com/office/drawing/2014/main" id="{71847D21-C589-465D-861C-4356BA8EAE42}"/>
                </a:ext>
              </a:extLst>
            </p:cNvPr>
            <p:cNvSpPr/>
            <p:nvPr/>
          </p:nvSpPr>
          <p:spPr bwMode="auto">
            <a:xfrm>
              <a:off x="6356350" y="5467350"/>
              <a:ext cx="381000" cy="31750"/>
            </a:xfrm>
            <a:custGeom>
              <a:avLst/>
              <a:gdLst>
                <a:gd name="T0" fmla="*/ 119 w 119"/>
                <a:gd name="T1" fmla="*/ 0 h 10"/>
                <a:gd name="T2" fmla="*/ 119 w 119"/>
                <a:gd name="T3" fmla="*/ 2 h 10"/>
                <a:gd name="T4" fmla="*/ 119 w 119"/>
                <a:gd name="T5" fmla="*/ 7 h 10"/>
                <a:gd name="T6" fmla="*/ 116 w 119"/>
                <a:gd name="T7" fmla="*/ 10 h 10"/>
                <a:gd name="T8" fmla="*/ 5 w 119"/>
                <a:gd name="T9" fmla="*/ 10 h 10"/>
                <a:gd name="T10" fmla="*/ 0 w 119"/>
                <a:gd name="T11" fmla="*/ 0 h 10"/>
                <a:gd name="T12" fmla="*/ 119 w 1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9" y="0"/>
                  </a:moveTo>
                  <a:cubicBezTo>
                    <a:pt x="119" y="2"/>
                    <a:pt x="119" y="2"/>
                    <a:pt x="119" y="2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9"/>
                    <a:pt x="118" y="10"/>
                    <a:pt x="11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9"/>
                    <a:pt x="0" y="2"/>
                    <a:pt x="0" y="0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D11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ṧḻïḍè">
              <a:extLst>
                <a:ext uri="{FF2B5EF4-FFF2-40B4-BE49-F238E27FC236}">
                  <a16:creationId xmlns:a16="http://schemas.microsoft.com/office/drawing/2014/main" id="{03BB4F08-832C-44E1-A6FE-0EECF64463B7}"/>
                </a:ext>
              </a:extLst>
            </p:cNvPr>
            <p:cNvSpPr/>
            <p:nvPr/>
          </p:nvSpPr>
          <p:spPr bwMode="auto">
            <a:xfrm>
              <a:off x="5762625" y="3532187"/>
              <a:ext cx="271463" cy="393700"/>
            </a:xfrm>
            <a:custGeom>
              <a:avLst/>
              <a:gdLst>
                <a:gd name="T0" fmla="*/ 171 w 171"/>
                <a:gd name="T1" fmla="*/ 214 h 248"/>
                <a:gd name="T2" fmla="*/ 88 w 171"/>
                <a:gd name="T3" fmla="*/ 248 h 248"/>
                <a:gd name="T4" fmla="*/ 0 w 171"/>
                <a:gd name="T5" fmla="*/ 26 h 248"/>
                <a:gd name="T6" fmla="*/ 86 w 171"/>
                <a:gd name="T7" fmla="*/ 0 h 248"/>
                <a:gd name="T8" fmla="*/ 171 w 171"/>
                <a:gd name="T9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48">
                  <a:moveTo>
                    <a:pt x="171" y="214"/>
                  </a:moveTo>
                  <a:lnTo>
                    <a:pt x="88" y="248"/>
                  </a:lnTo>
                  <a:lnTo>
                    <a:pt x="0" y="26"/>
                  </a:lnTo>
                  <a:lnTo>
                    <a:pt x="86" y="0"/>
                  </a:lnTo>
                  <a:lnTo>
                    <a:pt x="171" y="2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ḋe">
              <a:extLst>
                <a:ext uri="{FF2B5EF4-FFF2-40B4-BE49-F238E27FC236}">
                  <a16:creationId xmlns:a16="http://schemas.microsoft.com/office/drawing/2014/main" id="{9C522EE5-AEA0-4788-8EE4-DEBD047D306B}"/>
                </a:ext>
              </a:extLst>
            </p:cNvPr>
            <p:cNvSpPr/>
            <p:nvPr/>
          </p:nvSpPr>
          <p:spPr bwMode="auto">
            <a:xfrm>
              <a:off x="5899150" y="3478212"/>
              <a:ext cx="268288" cy="393700"/>
            </a:xfrm>
            <a:custGeom>
              <a:avLst/>
              <a:gdLst>
                <a:gd name="T0" fmla="*/ 169 w 169"/>
                <a:gd name="T1" fmla="*/ 215 h 248"/>
                <a:gd name="T2" fmla="*/ 85 w 169"/>
                <a:gd name="T3" fmla="*/ 248 h 248"/>
                <a:gd name="T4" fmla="*/ 0 w 169"/>
                <a:gd name="T5" fmla="*/ 34 h 248"/>
                <a:gd name="T6" fmla="*/ 83 w 169"/>
                <a:gd name="T7" fmla="*/ 0 h 248"/>
                <a:gd name="T8" fmla="*/ 169 w 169"/>
                <a:gd name="T9" fmla="*/ 21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48">
                  <a:moveTo>
                    <a:pt x="169" y="215"/>
                  </a:moveTo>
                  <a:lnTo>
                    <a:pt x="85" y="248"/>
                  </a:lnTo>
                  <a:lnTo>
                    <a:pt x="0" y="34"/>
                  </a:lnTo>
                  <a:lnTo>
                    <a:pt x="83" y="0"/>
                  </a:lnTo>
                  <a:lnTo>
                    <a:pt x="169" y="2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ş1ïḓé">
              <a:extLst>
                <a:ext uri="{FF2B5EF4-FFF2-40B4-BE49-F238E27FC236}">
                  <a16:creationId xmlns:a16="http://schemas.microsoft.com/office/drawing/2014/main" id="{A9C5D0C5-D7FF-4058-B4E6-49CFB3FC603E}"/>
                </a:ext>
              </a:extLst>
            </p:cNvPr>
            <p:cNvSpPr/>
            <p:nvPr/>
          </p:nvSpPr>
          <p:spPr bwMode="auto">
            <a:xfrm>
              <a:off x="5895975" y="3865562"/>
              <a:ext cx="271463" cy="379413"/>
            </a:xfrm>
            <a:custGeom>
              <a:avLst/>
              <a:gdLst>
                <a:gd name="T0" fmla="*/ 171 w 171"/>
                <a:gd name="T1" fmla="*/ 213 h 239"/>
                <a:gd name="T2" fmla="*/ 85 w 171"/>
                <a:gd name="T3" fmla="*/ 239 h 239"/>
                <a:gd name="T4" fmla="*/ 0 w 171"/>
                <a:gd name="T5" fmla="*/ 26 h 239"/>
                <a:gd name="T6" fmla="*/ 85 w 171"/>
                <a:gd name="T7" fmla="*/ 0 h 239"/>
                <a:gd name="T8" fmla="*/ 171 w 171"/>
                <a:gd name="T9" fmla="*/ 2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39">
                  <a:moveTo>
                    <a:pt x="171" y="213"/>
                  </a:moveTo>
                  <a:lnTo>
                    <a:pt x="85" y="239"/>
                  </a:lnTo>
                  <a:lnTo>
                    <a:pt x="0" y="26"/>
                  </a:lnTo>
                  <a:lnTo>
                    <a:pt x="85" y="0"/>
                  </a:lnTo>
                  <a:lnTo>
                    <a:pt x="171" y="2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ṣľïďè">
              <a:extLst>
                <a:ext uri="{FF2B5EF4-FFF2-40B4-BE49-F238E27FC236}">
                  <a16:creationId xmlns:a16="http://schemas.microsoft.com/office/drawing/2014/main" id="{9B366EB2-2B24-42F6-AB60-86A87B488ED2}"/>
                </a:ext>
              </a:extLst>
            </p:cNvPr>
            <p:cNvSpPr/>
            <p:nvPr/>
          </p:nvSpPr>
          <p:spPr bwMode="auto">
            <a:xfrm>
              <a:off x="6030912" y="3810000"/>
              <a:ext cx="268288" cy="393700"/>
            </a:xfrm>
            <a:custGeom>
              <a:avLst/>
              <a:gdLst>
                <a:gd name="T0" fmla="*/ 169 w 169"/>
                <a:gd name="T1" fmla="*/ 216 h 248"/>
                <a:gd name="T2" fmla="*/ 86 w 169"/>
                <a:gd name="T3" fmla="*/ 248 h 248"/>
                <a:gd name="T4" fmla="*/ 0 w 169"/>
                <a:gd name="T5" fmla="*/ 35 h 248"/>
                <a:gd name="T6" fmla="*/ 84 w 169"/>
                <a:gd name="T7" fmla="*/ 0 h 248"/>
                <a:gd name="T8" fmla="*/ 169 w 169"/>
                <a:gd name="T9" fmla="*/ 21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48">
                  <a:moveTo>
                    <a:pt x="169" y="216"/>
                  </a:moveTo>
                  <a:lnTo>
                    <a:pt x="86" y="248"/>
                  </a:lnTo>
                  <a:lnTo>
                    <a:pt x="0" y="35"/>
                  </a:lnTo>
                  <a:lnTo>
                    <a:pt x="84" y="0"/>
                  </a:lnTo>
                  <a:lnTo>
                    <a:pt x="169" y="216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ṡļïḍè">
              <a:extLst>
                <a:ext uri="{FF2B5EF4-FFF2-40B4-BE49-F238E27FC236}">
                  <a16:creationId xmlns:a16="http://schemas.microsoft.com/office/drawing/2014/main" id="{CFEC7294-3FA8-4A89-8336-D918A3941C09}"/>
                </a:ext>
              </a:extLst>
            </p:cNvPr>
            <p:cNvSpPr/>
            <p:nvPr/>
          </p:nvSpPr>
          <p:spPr bwMode="auto">
            <a:xfrm>
              <a:off x="6030912" y="3414712"/>
              <a:ext cx="268288" cy="401638"/>
            </a:xfrm>
            <a:custGeom>
              <a:avLst/>
              <a:gdLst>
                <a:gd name="T0" fmla="*/ 169 w 169"/>
                <a:gd name="T1" fmla="*/ 221 h 253"/>
                <a:gd name="T2" fmla="*/ 86 w 169"/>
                <a:gd name="T3" fmla="*/ 253 h 253"/>
                <a:gd name="T4" fmla="*/ 0 w 169"/>
                <a:gd name="T5" fmla="*/ 40 h 253"/>
                <a:gd name="T6" fmla="*/ 80 w 169"/>
                <a:gd name="T7" fmla="*/ 0 h 253"/>
                <a:gd name="T8" fmla="*/ 169 w 169"/>
                <a:gd name="T9" fmla="*/ 2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53">
                  <a:moveTo>
                    <a:pt x="169" y="221"/>
                  </a:moveTo>
                  <a:lnTo>
                    <a:pt x="86" y="253"/>
                  </a:lnTo>
                  <a:lnTo>
                    <a:pt x="0" y="40"/>
                  </a:lnTo>
                  <a:lnTo>
                    <a:pt x="80" y="0"/>
                  </a:lnTo>
                  <a:lnTo>
                    <a:pt x="169" y="22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ḷíďê">
              <a:extLst>
                <a:ext uri="{FF2B5EF4-FFF2-40B4-BE49-F238E27FC236}">
                  <a16:creationId xmlns:a16="http://schemas.microsoft.com/office/drawing/2014/main" id="{27B9D803-78AB-40B4-B2C5-5E50C5D945E0}"/>
                </a:ext>
              </a:extLst>
            </p:cNvPr>
            <p:cNvSpPr/>
            <p:nvPr/>
          </p:nvSpPr>
          <p:spPr bwMode="auto">
            <a:xfrm>
              <a:off x="6164262" y="3746500"/>
              <a:ext cx="261938" cy="406400"/>
            </a:xfrm>
            <a:custGeom>
              <a:avLst/>
              <a:gdLst>
                <a:gd name="T0" fmla="*/ 165 w 165"/>
                <a:gd name="T1" fmla="*/ 213 h 256"/>
                <a:gd name="T2" fmla="*/ 87 w 165"/>
                <a:gd name="T3" fmla="*/ 256 h 256"/>
                <a:gd name="T4" fmla="*/ 0 w 165"/>
                <a:gd name="T5" fmla="*/ 40 h 256"/>
                <a:gd name="T6" fmla="*/ 81 w 165"/>
                <a:gd name="T7" fmla="*/ 0 h 256"/>
                <a:gd name="T8" fmla="*/ 165 w 165"/>
                <a:gd name="T9" fmla="*/ 2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56">
                  <a:moveTo>
                    <a:pt x="165" y="213"/>
                  </a:moveTo>
                  <a:lnTo>
                    <a:pt x="87" y="256"/>
                  </a:lnTo>
                  <a:lnTo>
                    <a:pt x="0" y="40"/>
                  </a:lnTo>
                  <a:lnTo>
                    <a:pt x="81" y="0"/>
                  </a:lnTo>
                  <a:lnTo>
                    <a:pt x="165" y="2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ḻíďé">
              <a:extLst>
                <a:ext uri="{FF2B5EF4-FFF2-40B4-BE49-F238E27FC236}">
                  <a16:creationId xmlns:a16="http://schemas.microsoft.com/office/drawing/2014/main" id="{48A9150B-B4B2-4964-8434-0B92E3E0B6CC}"/>
                </a:ext>
              </a:extLst>
            </p:cNvPr>
            <p:cNvSpPr/>
            <p:nvPr/>
          </p:nvSpPr>
          <p:spPr bwMode="auto">
            <a:xfrm>
              <a:off x="6469062" y="3121025"/>
              <a:ext cx="53975" cy="95250"/>
            </a:xfrm>
            <a:custGeom>
              <a:avLst/>
              <a:gdLst>
                <a:gd name="T0" fmla="*/ 17 w 17"/>
                <a:gd name="T1" fmla="*/ 2 h 30"/>
                <a:gd name="T2" fmla="*/ 6 w 17"/>
                <a:gd name="T3" fmla="*/ 30 h 30"/>
                <a:gd name="T4" fmla="*/ 2 w 17"/>
                <a:gd name="T5" fmla="*/ 20 h 30"/>
                <a:gd name="T6" fmla="*/ 11 w 17"/>
                <a:gd name="T7" fmla="*/ 0 h 30"/>
                <a:gd name="T8" fmla="*/ 17 w 17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0">
                  <a:moveTo>
                    <a:pt x="17" y="2"/>
                  </a:moveTo>
                  <a:cubicBezTo>
                    <a:pt x="10" y="10"/>
                    <a:pt x="6" y="20"/>
                    <a:pt x="6" y="30"/>
                  </a:cubicBezTo>
                  <a:cubicBezTo>
                    <a:pt x="4" y="28"/>
                    <a:pt x="3" y="24"/>
                    <a:pt x="2" y="20"/>
                  </a:cubicBezTo>
                  <a:cubicBezTo>
                    <a:pt x="0" y="10"/>
                    <a:pt x="4" y="2"/>
                    <a:pt x="11" y="0"/>
                  </a:cubicBezTo>
                  <a:cubicBezTo>
                    <a:pt x="13" y="0"/>
                    <a:pt x="15" y="1"/>
                    <a:pt x="17" y="2"/>
                  </a:cubicBezTo>
                  <a:close/>
                </a:path>
              </a:pathLst>
            </a:custGeom>
            <a:solidFill>
              <a:srgbClr val="2D2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lïḋé">
              <a:extLst>
                <a:ext uri="{FF2B5EF4-FFF2-40B4-BE49-F238E27FC236}">
                  <a16:creationId xmlns:a16="http://schemas.microsoft.com/office/drawing/2014/main" id="{D6F294AA-86C1-4199-9262-78053EA75D6E}"/>
                </a:ext>
              </a:extLst>
            </p:cNvPr>
            <p:cNvSpPr/>
            <p:nvPr/>
          </p:nvSpPr>
          <p:spPr bwMode="auto">
            <a:xfrm>
              <a:off x="6475412" y="3057525"/>
              <a:ext cx="379413" cy="484188"/>
            </a:xfrm>
            <a:custGeom>
              <a:avLst/>
              <a:gdLst>
                <a:gd name="T0" fmla="*/ 74 w 119"/>
                <a:gd name="T1" fmla="*/ 146 h 152"/>
                <a:gd name="T2" fmla="*/ 64 w 119"/>
                <a:gd name="T3" fmla="*/ 148 h 152"/>
                <a:gd name="T4" fmla="*/ 13 w 119"/>
                <a:gd name="T5" fmla="*/ 111 h 152"/>
                <a:gd name="T6" fmla="*/ 3 w 119"/>
                <a:gd name="T7" fmla="*/ 51 h 152"/>
                <a:gd name="T8" fmla="*/ 35 w 119"/>
                <a:gd name="T9" fmla="*/ 8 h 152"/>
                <a:gd name="T10" fmla="*/ 63 w 119"/>
                <a:gd name="T11" fmla="*/ 3 h 152"/>
                <a:gd name="T12" fmla="*/ 106 w 119"/>
                <a:gd name="T13" fmla="*/ 35 h 152"/>
                <a:gd name="T14" fmla="*/ 115 w 119"/>
                <a:gd name="T15" fmla="*/ 90 h 152"/>
                <a:gd name="T16" fmla="*/ 74 w 119"/>
                <a:gd name="T17" fmla="*/ 14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52">
                  <a:moveTo>
                    <a:pt x="74" y="146"/>
                  </a:moveTo>
                  <a:cubicBezTo>
                    <a:pt x="64" y="148"/>
                    <a:pt x="64" y="148"/>
                    <a:pt x="64" y="148"/>
                  </a:cubicBezTo>
                  <a:cubicBezTo>
                    <a:pt x="40" y="152"/>
                    <a:pt x="17" y="135"/>
                    <a:pt x="13" y="11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0" y="30"/>
                    <a:pt x="14" y="11"/>
                    <a:pt x="35" y="8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83" y="0"/>
                    <a:pt x="103" y="14"/>
                    <a:pt x="106" y="35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19" y="117"/>
                    <a:pt x="101" y="142"/>
                    <a:pt x="74" y="146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ṩlíḑê">
              <a:extLst>
                <a:ext uri="{FF2B5EF4-FFF2-40B4-BE49-F238E27FC236}">
                  <a16:creationId xmlns:a16="http://schemas.microsoft.com/office/drawing/2014/main" id="{5DBBAF70-5190-4257-93CB-E190A7490EFB}"/>
                </a:ext>
              </a:extLst>
            </p:cNvPr>
            <p:cNvSpPr/>
            <p:nvPr/>
          </p:nvSpPr>
          <p:spPr bwMode="auto">
            <a:xfrm>
              <a:off x="6519862" y="3309937"/>
              <a:ext cx="31750" cy="9525"/>
            </a:xfrm>
            <a:custGeom>
              <a:avLst/>
              <a:gdLst>
                <a:gd name="T0" fmla="*/ 8 w 10"/>
                <a:gd name="T1" fmla="*/ 0 h 3"/>
                <a:gd name="T2" fmla="*/ 4 w 10"/>
                <a:gd name="T3" fmla="*/ 1 h 3"/>
                <a:gd name="T4" fmla="*/ 3 w 10"/>
                <a:gd name="T5" fmla="*/ 1 h 3"/>
                <a:gd name="T6" fmla="*/ 1 w 10"/>
                <a:gd name="T7" fmla="*/ 1 h 3"/>
                <a:gd name="T8" fmla="*/ 0 w 10"/>
                <a:gd name="T9" fmla="*/ 2 h 3"/>
                <a:gd name="T10" fmla="*/ 0 w 10"/>
                <a:gd name="T11" fmla="*/ 3 h 3"/>
                <a:gd name="T12" fmla="*/ 3 w 10"/>
                <a:gd name="T13" fmla="*/ 3 h 3"/>
                <a:gd name="T14" fmla="*/ 5 w 10"/>
                <a:gd name="T15" fmla="*/ 3 h 3"/>
                <a:gd name="T16" fmla="*/ 9 w 10"/>
                <a:gd name="T17" fmla="*/ 2 h 3"/>
                <a:gd name="T18" fmla="*/ 9 w 10"/>
                <a:gd name="T19" fmla="*/ 0 h 3"/>
                <a:gd name="T20" fmla="*/ 8 w 10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3">
                  <a:moveTo>
                    <a:pt x="8" y="0"/>
                  </a:moveTo>
                  <a:cubicBezTo>
                    <a:pt x="7" y="1"/>
                    <a:pt x="6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6" y="3"/>
                    <a:pt x="8" y="2"/>
                    <a:pt x="9" y="2"/>
                  </a:cubicBezTo>
                  <a:cubicBezTo>
                    <a:pt x="9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ṣḻîḓê">
              <a:extLst>
                <a:ext uri="{FF2B5EF4-FFF2-40B4-BE49-F238E27FC236}">
                  <a16:creationId xmlns:a16="http://schemas.microsoft.com/office/drawing/2014/main" id="{1806606B-5B74-4A7E-8D7D-4085E11206AB}"/>
                </a:ext>
              </a:extLst>
            </p:cNvPr>
            <p:cNvSpPr/>
            <p:nvPr/>
          </p:nvSpPr>
          <p:spPr bwMode="auto">
            <a:xfrm>
              <a:off x="6653212" y="3287712"/>
              <a:ext cx="31750" cy="9525"/>
            </a:xfrm>
            <a:custGeom>
              <a:avLst/>
              <a:gdLst>
                <a:gd name="T0" fmla="*/ 9 w 10"/>
                <a:gd name="T1" fmla="*/ 0 h 3"/>
                <a:gd name="T2" fmla="*/ 5 w 10"/>
                <a:gd name="T3" fmla="*/ 1 h 3"/>
                <a:gd name="T4" fmla="*/ 4 w 10"/>
                <a:gd name="T5" fmla="*/ 1 h 3"/>
                <a:gd name="T6" fmla="*/ 1 w 10"/>
                <a:gd name="T7" fmla="*/ 1 h 3"/>
                <a:gd name="T8" fmla="*/ 0 w 10"/>
                <a:gd name="T9" fmla="*/ 2 h 3"/>
                <a:gd name="T10" fmla="*/ 1 w 10"/>
                <a:gd name="T11" fmla="*/ 3 h 3"/>
                <a:gd name="T12" fmla="*/ 4 w 10"/>
                <a:gd name="T13" fmla="*/ 3 h 3"/>
                <a:gd name="T14" fmla="*/ 5 w 10"/>
                <a:gd name="T15" fmla="*/ 3 h 3"/>
                <a:gd name="T16" fmla="*/ 10 w 10"/>
                <a:gd name="T17" fmla="*/ 2 h 3"/>
                <a:gd name="T18" fmla="*/ 10 w 10"/>
                <a:gd name="T19" fmla="*/ 0 h 3"/>
                <a:gd name="T20" fmla="*/ 9 w 10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3">
                  <a:moveTo>
                    <a:pt x="9" y="0"/>
                  </a:moveTo>
                  <a:cubicBezTo>
                    <a:pt x="8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7" y="3"/>
                    <a:pt x="8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sľíďè">
              <a:extLst>
                <a:ext uri="{FF2B5EF4-FFF2-40B4-BE49-F238E27FC236}">
                  <a16:creationId xmlns:a16="http://schemas.microsoft.com/office/drawing/2014/main" id="{5B9C0445-BB34-4B25-B3F7-FBF332E5000E}"/>
                </a:ext>
              </a:extLst>
            </p:cNvPr>
            <p:cNvSpPr/>
            <p:nvPr/>
          </p:nvSpPr>
          <p:spPr bwMode="auto">
            <a:xfrm>
              <a:off x="6573837" y="3411537"/>
              <a:ext cx="92075" cy="44450"/>
            </a:xfrm>
            <a:custGeom>
              <a:avLst/>
              <a:gdLst>
                <a:gd name="T0" fmla="*/ 25 w 29"/>
                <a:gd name="T1" fmla="*/ 1 h 14"/>
                <a:gd name="T2" fmla="*/ 23 w 29"/>
                <a:gd name="T3" fmla="*/ 5 h 14"/>
                <a:gd name="T4" fmla="*/ 20 w 29"/>
                <a:gd name="T5" fmla="*/ 8 h 14"/>
                <a:gd name="T6" fmla="*/ 15 w 29"/>
                <a:gd name="T7" fmla="*/ 10 h 14"/>
                <a:gd name="T8" fmla="*/ 14 w 29"/>
                <a:gd name="T9" fmla="*/ 10 h 14"/>
                <a:gd name="T10" fmla="*/ 11 w 29"/>
                <a:gd name="T11" fmla="*/ 10 h 14"/>
                <a:gd name="T12" fmla="*/ 7 w 29"/>
                <a:gd name="T13" fmla="*/ 8 h 14"/>
                <a:gd name="T14" fmla="*/ 4 w 29"/>
                <a:gd name="T15" fmla="*/ 5 h 14"/>
                <a:gd name="T16" fmla="*/ 1 w 29"/>
                <a:gd name="T17" fmla="*/ 4 h 14"/>
                <a:gd name="T18" fmla="*/ 1 w 29"/>
                <a:gd name="T19" fmla="*/ 7 h 14"/>
                <a:gd name="T20" fmla="*/ 5 w 29"/>
                <a:gd name="T21" fmla="*/ 11 h 14"/>
                <a:gd name="T22" fmla="*/ 10 w 29"/>
                <a:gd name="T23" fmla="*/ 14 h 14"/>
                <a:gd name="T24" fmla="*/ 14 w 29"/>
                <a:gd name="T25" fmla="*/ 14 h 14"/>
                <a:gd name="T26" fmla="*/ 16 w 29"/>
                <a:gd name="T27" fmla="*/ 14 h 14"/>
                <a:gd name="T28" fmla="*/ 22 w 29"/>
                <a:gd name="T29" fmla="*/ 12 h 14"/>
                <a:gd name="T30" fmla="*/ 26 w 29"/>
                <a:gd name="T31" fmla="*/ 8 h 14"/>
                <a:gd name="T32" fmla="*/ 29 w 29"/>
                <a:gd name="T33" fmla="*/ 2 h 14"/>
                <a:gd name="T34" fmla="*/ 27 w 29"/>
                <a:gd name="T35" fmla="*/ 0 h 14"/>
                <a:gd name="T36" fmla="*/ 25 w 29"/>
                <a:gd name="T3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4">
                  <a:moveTo>
                    <a:pt x="25" y="1"/>
                  </a:moveTo>
                  <a:cubicBezTo>
                    <a:pt x="24" y="3"/>
                    <a:pt x="24" y="4"/>
                    <a:pt x="23" y="5"/>
                  </a:cubicBezTo>
                  <a:cubicBezTo>
                    <a:pt x="22" y="7"/>
                    <a:pt x="21" y="8"/>
                    <a:pt x="20" y="8"/>
                  </a:cubicBezTo>
                  <a:cubicBezTo>
                    <a:pt x="18" y="9"/>
                    <a:pt x="17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8"/>
                    <a:pt x="3" y="10"/>
                    <a:pt x="5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1" y="14"/>
                    <a:pt x="12" y="14"/>
                    <a:pt x="14" y="14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8" y="13"/>
                    <a:pt x="20" y="13"/>
                    <a:pt x="22" y="12"/>
                  </a:cubicBezTo>
                  <a:cubicBezTo>
                    <a:pt x="24" y="11"/>
                    <a:pt x="25" y="9"/>
                    <a:pt x="26" y="8"/>
                  </a:cubicBezTo>
                  <a:cubicBezTo>
                    <a:pt x="27" y="6"/>
                    <a:pt x="28" y="4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6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1iḍè">
              <a:extLst>
                <a:ext uri="{FF2B5EF4-FFF2-40B4-BE49-F238E27FC236}">
                  <a16:creationId xmlns:a16="http://schemas.microsoft.com/office/drawing/2014/main" id="{C8CFD852-0FC6-4229-984D-141FD71436C6}"/>
                </a:ext>
              </a:extLst>
            </p:cNvPr>
            <p:cNvSpPr/>
            <p:nvPr/>
          </p:nvSpPr>
          <p:spPr bwMode="auto">
            <a:xfrm>
              <a:off x="6519862" y="3260725"/>
              <a:ext cx="25400" cy="42863"/>
            </a:xfrm>
            <a:custGeom>
              <a:avLst/>
              <a:gdLst>
                <a:gd name="T0" fmla="*/ 5 w 8"/>
                <a:gd name="T1" fmla="*/ 13 h 13"/>
                <a:gd name="T2" fmla="*/ 5 w 8"/>
                <a:gd name="T3" fmla="*/ 13 h 13"/>
                <a:gd name="T4" fmla="*/ 2 w 8"/>
                <a:gd name="T5" fmla="*/ 10 h 13"/>
                <a:gd name="T6" fmla="*/ 0 w 8"/>
                <a:gd name="T7" fmla="*/ 4 h 13"/>
                <a:gd name="T8" fmla="*/ 3 w 8"/>
                <a:gd name="T9" fmla="*/ 0 h 13"/>
                <a:gd name="T10" fmla="*/ 6 w 8"/>
                <a:gd name="T11" fmla="*/ 3 h 13"/>
                <a:gd name="T12" fmla="*/ 7 w 8"/>
                <a:gd name="T13" fmla="*/ 9 h 13"/>
                <a:gd name="T14" fmla="*/ 5 w 8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2" y="12"/>
                    <a:pt x="2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1"/>
                    <a:pt x="7" y="13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Sḷïḍé">
              <a:extLst>
                <a:ext uri="{FF2B5EF4-FFF2-40B4-BE49-F238E27FC236}">
                  <a16:creationId xmlns:a16="http://schemas.microsoft.com/office/drawing/2014/main" id="{A7E2EAA6-D5D7-4D50-AEC4-7BC14A425296}"/>
                </a:ext>
              </a:extLst>
            </p:cNvPr>
            <p:cNvSpPr/>
            <p:nvPr/>
          </p:nvSpPr>
          <p:spPr bwMode="auto">
            <a:xfrm>
              <a:off x="6653212" y="3238500"/>
              <a:ext cx="22225" cy="41275"/>
            </a:xfrm>
            <a:custGeom>
              <a:avLst/>
              <a:gdLst>
                <a:gd name="T0" fmla="*/ 5 w 7"/>
                <a:gd name="T1" fmla="*/ 13 h 13"/>
                <a:gd name="T2" fmla="*/ 5 w 7"/>
                <a:gd name="T3" fmla="*/ 13 h 13"/>
                <a:gd name="T4" fmla="*/ 1 w 7"/>
                <a:gd name="T5" fmla="*/ 11 h 13"/>
                <a:gd name="T6" fmla="*/ 0 w 7"/>
                <a:gd name="T7" fmla="*/ 4 h 13"/>
                <a:gd name="T8" fmla="*/ 3 w 7"/>
                <a:gd name="T9" fmla="*/ 0 h 13"/>
                <a:gd name="T10" fmla="*/ 6 w 7"/>
                <a:gd name="T11" fmla="*/ 3 h 13"/>
                <a:gd name="T12" fmla="*/ 7 w 7"/>
                <a:gd name="T13" fmla="*/ 10 h 13"/>
                <a:gd name="T14" fmla="*/ 5 w 7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1" y="12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6" y="13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D93BF7A8-F5AA-4B1D-A459-CA9E54AA8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087" y="3190875"/>
              <a:ext cx="76200" cy="20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i$liḓê">
              <a:extLst>
                <a:ext uri="{FF2B5EF4-FFF2-40B4-BE49-F238E27FC236}">
                  <a16:creationId xmlns:a16="http://schemas.microsoft.com/office/drawing/2014/main" id="{FE112120-3588-418F-8D67-0085C9C26766}"/>
                </a:ext>
              </a:extLst>
            </p:cNvPr>
            <p:cNvSpPr/>
            <p:nvPr/>
          </p:nvSpPr>
          <p:spPr bwMode="auto">
            <a:xfrm>
              <a:off x="6640512" y="3194050"/>
              <a:ext cx="61913" cy="28575"/>
            </a:xfrm>
            <a:custGeom>
              <a:avLst/>
              <a:gdLst>
                <a:gd name="T0" fmla="*/ 3 w 19"/>
                <a:gd name="T1" fmla="*/ 6 h 9"/>
                <a:gd name="T2" fmla="*/ 16 w 19"/>
                <a:gd name="T3" fmla="*/ 9 h 9"/>
                <a:gd name="T4" fmla="*/ 19 w 19"/>
                <a:gd name="T5" fmla="*/ 6 h 9"/>
                <a:gd name="T6" fmla="*/ 17 w 19"/>
                <a:gd name="T7" fmla="*/ 3 h 9"/>
                <a:gd name="T8" fmla="*/ 4 w 19"/>
                <a:gd name="T9" fmla="*/ 0 h 9"/>
                <a:gd name="T10" fmla="*/ 0 w 19"/>
                <a:gd name="T11" fmla="*/ 3 h 9"/>
                <a:gd name="T12" fmla="*/ 3 w 19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3" y="6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9" y="8"/>
                    <a:pt x="19" y="6"/>
                  </a:cubicBezTo>
                  <a:cubicBezTo>
                    <a:pt x="19" y="5"/>
                    <a:pt x="18" y="3"/>
                    <a:pt x="17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</a:path>
              </a:pathLst>
            </a:custGeom>
            <a:solidFill>
              <a:srgbClr val="845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ślïḑe">
              <a:extLst>
                <a:ext uri="{FF2B5EF4-FFF2-40B4-BE49-F238E27FC236}">
                  <a16:creationId xmlns:a16="http://schemas.microsoft.com/office/drawing/2014/main" id="{A574E070-7B8D-46BB-96C1-18EAE2AD2140}"/>
                </a:ext>
              </a:extLst>
            </p:cNvPr>
            <p:cNvSpPr/>
            <p:nvPr/>
          </p:nvSpPr>
          <p:spPr bwMode="auto">
            <a:xfrm>
              <a:off x="6478587" y="3219450"/>
              <a:ext cx="44450" cy="41275"/>
            </a:xfrm>
            <a:custGeom>
              <a:avLst/>
              <a:gdLst>
                <a:gd name="T0" fmla="*/ 5 w 14"/>
                <a:gd name="T1" fmla="*/ 12 h 13"/>
                <a:gd name="T2" fmla="*/ 12 w 14"/>
                <a:gd name="T3" fmla="*/ 6 h 13"/>
                <a:gd name="T4" fmla="*/ 13 w 14"/>
                <a:gd name="T5" fmla="*/ 2 h 13"/>
                <a:gd name="T6" fmla="*/ 8 w 14"/>
                <a:gd name="T7" fmla="*/ 1 h 13"/>
                <a:gd name="T8" fmla="*/ 1 w 14"/>
                <a:gd name="T9" fmla="*/ 7 h 13"/>
                <a:gd name="T10" fmla="*/ 1 w 14"/>
                <a:gd name="T11" fmla="*/ 12 h 13"/>
                <a:gd name="T12" fmla="*/ 5 w 14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5" y="12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4" y="5"/>
                    <a:pt x="14" y="3"/>
                    <a:pt x="13" y="2"/>
                  </a:cubicBezTo>
                  <a:cubicBezTo>
                    <a:pt x="12" y="1"/>
                    <a:pt x="10" y="0"/>
                    <a:pt x="8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9"/>
                    <a:pt x="0" y="10"/>
                    <a:pt x="1" y="12"/>
                  </a:cubicBezTo>
                  <a:cubicBezTo>
                    <a:pt x="2" y="13"/>
                    <a:pt x="4" y="13"/>
                    <a:pt x="5" y="12"/>
                  </a:cubicBezTo>
                </a:path>
              </a:pathLst>
            </a:custGeom>
            <a:solidFill>
              <a:srgbClr val="845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šḷïḓé">
              <a:extLst>
                <a:ext uri="{FF2B5EF4-FFF2-40B4-BE49-F238E27FC236}">
                  <a16:creationId xmlns:a16="http://schemas.microsoft.com/office/drawing/2014/main" id="{F7AAC46B-1577-4C48-8D24-FFBAA0DB0388}"/>
                </a:ext>
              </a:extLst>
            </p:cNvPr>
            <p:cNvSpPr/>
            <p:nvPr/>
          </p:nvSpPr>
          <p:spPr bwMode="auto">
            <a:xfrm>
              <a:off x="6529387" y="3373437"/>
              <a:ext cx="176213" cy="155575"/>
            </a:xfrm>
            <a:custGeom>
              <a:avLst/>
              <a:gdLst>
                <a:gd name="T0" fmla="*/ 37 w 55"/>
                <a:gd name="T1" fmla="*/ 1 h 49"/>
                <a:gd name="T2" fmla="*/ 11 w 55"/>
                <a:gd name="T3" fmla="*/ 5 h 49"/>
                <a:gd name="T4" fmla="*/ 1 w 55"/>
                <a:gd name="T5" fmla="*/ 19 h 49"/>
                <a:gd name="T6" fmla="*/ 1 w 55"/>
                <a:gd name="T7" fmla="*/ 20 h 49"/>
                <a:gd name="T8" fmla="*/ 2 w 55"/>
                <a:gd name="T9" fmla="*/ 23 h 49"/>
                <a:gd name="T10" fmla="*/ 5 w 55"/>
                <a:gd name="T11" fmla="*/ 44 h 49"/>
                <a:gd name="T12" fmla="*/ 11 w 55"/>
                <a:gd name="T13" fmla="*/ 49 h 49"/>
                <a:gd name="T14" fmla="*/ 15 w 55"/>
                <a:gd name="T15" fmla="*/ 43 h 49"/>
                <a:gd name="T16" fmla="*/ 12 w 55"/>
                <a:gd name="T17" fmla="*/ 24 h 49"/>
                <a:gd name="T18" fmla="*/ 15 w 55"/>
                <a:gd name="T19" fmla="*/ 20 h 49"/>
                <a:gd name="T20" fmla="*/ 38 w 55"/>
                <a:gd name="T21" fmla="*/ 17 h 49"/>
                <a:gd name="T22" fmla="*/ 42 w 55"/>
                <a:gd name="T23" fmla="*/ 19 h 49"/>
                <a:gd name="T24" fmla="*/ 45 w 55"/>
                <a:gd name="T25" fmla="*/ 38 h 49"/>
                <a:gd name="T26" fmla="*/ 51 w 55"/>
                <a:gd name="T27" fmla="*/ 42 h 49"/>
                <a:gd name="T28" fmla="*/ 55 w 55"/>
                <a:gd name="T29" fmla="*/ 36 h 49"/>
                <a:gd name="T30" fmla="*/ 51 w 55"/>
                <a:gd name="T31" fmla="*/ 14 h 49"/>
                <a:gd name="T32" fmla="*/ 51 w 55"/>
                <a:gd name="T33" fmla="*/ 12 h 49"/>
                <a:gd name="T34" fmla="*/ 51 w 55"/>
                <a:gd name="T35" fmla="*/ 11 h 49"/>
                <a:gd name="T36" fmla="*/ 37 w 55"/>
                <a:gd name="T3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49">
                  <a:moveTo>
                    <a:pt x="37" y="1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4" y="6"/>
                    <a:pt x="0" y="13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7"/>
                    <a:pt x="8" y="49"/>
                    <a:pt x="11" y="49"/>
                  </a:cubicBezTo>
                  <a:cubicBezTo>
                    <a:pt x="14" y="48"/>
                    <a:pt x="16" y="46"/>
                    <a:pt x="15" y="4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2"/>
                    <a:pt x="13" y="21"/>
                    <a:pt x="15" y="20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2" y="17"/>
                    <a:pt x="42" y="1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41"/>
                    <a:pt x="48" y="43"/>
                    <a:pt x="51" y="42"/>
                  </a:cubicBezTo>
                  <a:cubicBezTo>
                    <a:pt x="53" y="42"/>
                    <a:pt x="55" y="39"/>
                    <a:pt x="55" y="36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4"/>
                    <a:pt x="44" y="0"/>
                    <a:pt x="37" y="1"/>
                  </a:cubicBezTo>
                  <a:close/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ślïḓe">
              <a:extLst>
                <a:ext uri="{FF2B5EF4-FFF2-40B4-BE49-F238E27FC236}">
                  <a16:creationId xmlns:a16="http://schemas.microsoft.com/office/drawing/2014/main" id="{380D4159-41E3-46C4-B417-7074AE034FF1}"/>
                </a:ext>
              </a:extLst>
            </p:cNvPr>
            <p:cNvSpPr/>
            <p:nvPr/>
          </p:nvSpPr>
          <p:spPr bwMode="auto">
            <a:xfrm>
              <a:off x="6448425" y="2995612"/>
              <a:ext cx="406400" cy="314325"/>
            </a:xfrm>
            <a:custGeom>
              <a:avLst/>
              <a:gdLst>
                <a:gd name="T0" fmla="*/ 109 w 127"/>
                <a:gd name="T1" fmla="*/ 19 h 98"/>
                <a:gd name="T2" fmla="*/ 100 w 127"/>
                <a:gd name="T3" fmla="*/ 19 h 98"/>
                <a:gd name="T4" fmla="*/ 100 w 127"/>
                <a:gd name="T5" fmla="*/ 18 h 98"/>
                <a:gd name="T6" fmla="*/ 77 w 127"/>
                <a:gd name="T7" fmla="*/ 2 h 98"/>
                <a:gd name="T8" fmla="*/ 34 w 127"/>
                <a:gd name="T9" fmla="*/ 9 h 98"/>
                <a:gd name="T10" fmla="*/ 17 w 127"/>
                <a:gd name="T11" fmla="*/ 12 h 98"/>
                <a:gd name="T12" fmla="*/ 1 w 127"/>
                <a:gd name="T13" fmla="*/ 34 h 98"/>
                <a:gd name="T14" fmla="*/ 2 w 127"/>
                <a:gd name="T15" fmla="*/ 35 h 98"/>
                <a:gd name="T16" fmla="*/ 5 w 127"/>
                <a:gd name="T17" fmla="*/ 44 h 98"/>
                <a:gd name="T18" fmla="*/ 24 w 127"/>
                <a:gd name="T19" fmla="*/ 51 h 98"/>
                <a:gd name="T20" fmla="*/ 27 w 127"/>
                <a:gd name="T21" fmla="*/ 51 h 98"/>
                <a:gd name="T22" fmla="*/ 81 w 127"/>
                <a:gd name="T23" fmla="*/ 42 h 98"/>
                <a:gd name="T24" fmla="*/ 94 w 127"/>
                <a:gd name="T25" fmla="*/ 51 h 98"/>
                <a:gd name="T26" fmla="*/ 100 w 127"/>
                <a:gd name="T27" fmla="*/ 85 h 98"/>
                <a:gd name="T28" fmla="*/ 114 w 127"/>
                <a:gd name="T29" fmla="*/ 97 h 98"/>
                <a:gd name="T30" fmla="*/ 126 w 127"/>
                <a:gd name="T31" fmla="*/ 82 h 98"/>
                <a:gd name="T32" fmla="*/ 117 w 127"/>
                <a:gd name="T33" fmla="*/ 31 h 98"/>
                <a:gd name="T34" fmla="*/ 109 w 127"/>
                <a:gd name="T35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7" h="98">
                  <a:moveTo>
                    <a:pt x="109" y="19"/>
                  </a:moveTo>
                  <a:cubicBezTo>
                    <a:pt x="105" y="18"/>
                    <a:pt x="102" y="18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8"/>
                    <a:pt x="88" y="0"/>
                    <a:pt x="77" y="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7" y="14"/>
                    <a:pt x="0" y="23"/>
                    <a:pt x="1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8"/>
                    <a:pt x="3" y="41"/>
                    <a:pt x="5" y="44"/>
                  </a:cubicBezTo>
                  <a:cubicBezTo>
                    <a:pt x="9" y="49"/>
                    <a:pt x="17" y="52"/>
                    <a:pt x="24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7" y="41"/>
                    <a:pt x="93" y="45"/>
                    <a:pt x="94" y="51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1" y="92"/>
                    <a:pt x="107" y="98"/>
                    <a:pt x="114" y="97"/>
                  </a:cubicBezTo>
                  <a:cubicBezTo>
                    <a:pt x="122" y="96"/>
                    <a:pt x="127" y="89"/>
                    <a:pt x="126" y="82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26"/>
                    <a:pt x="113" y="21"/>
                    <a:pt x="109" y="19"/>
                  </a:cubicBezTo>
                  <a:close/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ş1ïḑè">
              <a:extLst>
                <a:ext uri="{FF2B5EF4-FFF2-40B4-BE49-F238E27FC236}">
                  <a16:creationId xmlns:a16="http://schemas.microsoft.com/office/drawing/2014/main" id="{E2E8F7D6-DCCA-4A6A-BC00-09143F7F98D6}"/>
                </a:ext>
              </a:extLst>
            </p:cNvPr>
            <p:cNvSpPr/>
            <p:nvPr/>
          </p:nvSpPr>
          <p:spPr bwMode="auto">
            <a:xfrm>
              <a:off x="6807200" y="3248025"/>
              <a:ext cx="92075" cy="93663"/>
            </a:xfrm>
            <a:custGeom>
              <a:avLst/>
              <a:gdLst>
                <a:gd name="T0" fmla="*/ 1 w 29"/>
                <a:gd name="T1" fmla="*/ 17 h 29"/>
                <a:gd name="T2" fmla="*/ 16 w 29"/>
                <a:gd name="T3" fmla="*/ 28 h 29"/>
                <a:gd name="T4" fmla="*/ 27 w 29"/>
                <a:gd name="T5" fmla="*/ 12 h 29"/>
                <a:gd name="T6" fmla="*/ 12 w 29"/>
                <a:gd name="T7" fmla="*/ 1 h 29"/>
                <a:gd name="T8" fmla="*/ 1 w 29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" y="17"/>
                  </a:moveTo>
                  <a:cubicBezTo>
                    <a:pt x="2" y="24"/>
                    <a:pt x="9" y="29"/>
                    <a:pt x="16" y="28"/>
                  </a:cubicBezTo>
                  <a:cubicBezTo>
                    <a:pt x="24" y="26"/>
                    <a:pt x="29" y="20"/>
                    <a:pt x="27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5" y="3"/>
                    <a:pt x="0" y="9"/>
                    <a:pt x="1" y="17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910A5678-6604-479D-B2A6-3B7048A0B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550" y="3254375"/>
              <a:ext cx="76200" cy="7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" name="ïşliḍè">
              <a:extLst>
                <a:ext uri="{FF2B5EF4-FFF2-40B4-BE49-F238E27FC236}">
                  <a16:creationId xmlns:a16="http://schemas.microsoft.com/office/drawing/2014/main" id="{F1DA2262-0FD8-45F7-8623-35D0B3335D76}"/>
                </a:ext>
              </a:extLst>
            </p:cNvPr>
            <p:cNvSpPr/>
            <p:nvPr/>
          </p:nvSpPr>
          <p:spPr bwMode="auto">
            <a:xfrm>
              <a:off x="6435725" y="2922587"/>
              <a:ext cx="387350" cy="236538"/>
            </a:xfrm>
            <a:custGeom>
              <a:avLst/>
              <a:gdLst>
                <a:gd name="T0" fmla="*/ 121 w 121"/>
                <a:gd name="T1" fmla="*/ 56 h 74"/>
                <a:gd name="T2" fmla="*/ 8 w 121"/>
                <a:gd name="T3" fmla="*/ 74 h 74"/>
                <a:gd name="T4" fmla="*/ 2 w 121"/>
                <a:gd name="T5" fmla="*/ 35 h 74"/>
                <a:gd name="T6" fmla="*/ 17 w 121"/>
                <a:gd name="T7" fmla="*/ 14 h 74"/>
                <a:gd name="T8" fmla="*/ 93 w 121"/>
                <a:gd name="T9" fmla="*/ 2 h 74"/>
                <a:gd name="T10" fmla="*/ 114 w 121"/>
                <a:gd name="T11" fmla="*/ 17 h 74"/>
                <a:gd name="T12" fmla="*/ 121 w 121"/>
                <a:gd name="T13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21" y="56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5"/>
                    <a:pt x="7" y="15"/>
                    <a:pt x="17" y="14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103" y="0"/>
                    <a:pt x="113" y="7"/>
                    <a:pt x="114" y="17"/>
                  </a:cubicBezTo>
                  <a:lnTo>
                    <a:pt x="121" y="56"/>
                  </a:lnTo>
                  <a:close/>
                </a:path>
              </a:pathLst>
            </a:cu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ṣlíḋé">
              <a:extLst>
                <a:ext uri="{FF2B5EF4-FFF2-40B4-BE49-F238E27FC236}">
                  <a16:creationId xmlns:a16="http://schemas.microsoft.com/office/drawing/2014/main" id="{3A9627F0-B776-4F08-B0AE-7ADAFA6FD09F}"/>
                </a:ext>
              </a:extLst>
            </p:cNvPr>
            <p:cNvSpPr/>
            <p:nvPr/>
          </p:nvSpPr>
          <p:spPr bwMode="auto">
            <a:xfrm>
              <a:off x="6454775" y="3051175"/>
              <a:ext cx="365125" cy="92075"/>
            </a:xfrm>
            <a:custGeom>
              <a:avLst/>
              <a:gdLst>
                <a:gd name="T0" fmla="*/ 230 w 230"/>
                <a:gd name="T1" fmla="*/ 22 h 58"/>
                <a:gd name="T2" fmla="*/ 3 w 230"/>
                <a:gd name="T3" fmla="*/ 58 h 58"/>
                <a:gd name="T4" fmla="*/ 0 w 230"/>
                <a:gd name="T5" fmla="*/ 36 h 58"/>
                <a:gd name="T6" fmla="*/ 226 w 230"/>
                <a:gd name="T7" fmla="*/ 0 h 58"/>
                <a:gd name="T8" fmla="*/ 230 w 230"/>
                <a:gd name="T9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58">
                  <a:moveTo>
                    <a:pt x="230" y="22"/>
                  </a:moveTo>
                  <a:lnTo>
                    <a:pt x="3" y="58"/>
                  </a:lnTo>
                  <a:lnTo>
                    <a:pt x="0" y="36"/>
                  </a:lnTo>
                  <a:lnTo>
                    <a:pt x="226" y="0"/>
                  </a:lnTo>
                  <a:lnTo>
                    <a:pt x="230" y="22"/>
                  </a:lnTo>
                  <a:close/>
                </a:path>
              </a:pathLst>
            </a:custGeom>
            <a:solidFill>
              <a:srgbClr val="C48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śļïdé">
              <a:extLst>
                <a:ext uri="{FF2B5EF4-FFF2-40B4-BE49-F238E27FC236}">
                  <a16:creationId xmlns:a16="http://schemas.microsoft.com/office/drawing/2014/main" id="{FCE90C62-6088-4CFE-BFDE-D30FFD4AFAB6}"/>
                </a:ext>
              </a:extLst>
            </p:cNvPr>
            <p:cNvSpPr/>
            <p:nvPr/>
          </p:nvSpPr>
          <p:spPr bwMode="auto">
            <a:xfrm>
              <a:off x="6337300" y="3057525"/>
              <a:ext cx="620713" cy="142875"/>
            </a:xfrm>
            <a:custGeom>
              <a:avLst/>
              <a:gdLst>
                <a:gd name="T0" fmla="*/ 10 w 194"/>
                <a:gd name="T1" fmla="*/ 45 h 45"/>
                <a:gd name="T2" fmla="*/ 186 w 194"/>
                <a:gd name="T3" fmla="*/ 16 h 45"/>
                <a:gd name="T4" fmla="*/ 193 w 194"/>
                <a:gd name="T5" fmla="*/ 7 h 45"/>
                <a:gd name="T6" fmla="*/ 184 w 194"/>
                <a:gd name="T7" fmla="*/ 1 h 45"/>
                <a:gd name="T8" fmla="*/ 7 w 194"/>
                <a:gd name="T9" fmla="*/ 29 h 45"/>
                <a:gd name="T10" fmla="*/ 1 w 194"/>
                <a:gd name="T11" fmla="*/ 38 h 45"/>
                <a:gd name="T12" fmla="*/ 10 w 19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45">
                  <a:moveTo>
                    <a:pt x="10" y="45"/>
                  </a:moveTo>
                  <a:cubicBezTo>
                    <a:pt x="186" y="16"/>
                    <a:pt x="186" y="16"/>
                    <a:pt x="186" y="16"/>
                  </a:cubicBezTo>
                  <a:cubicBezTo>
                    <a:pt x="191" y="15"/>
                    <a:pt x="194" y="11"/>
                    <a:pt x="193" y="7"/>
                  </a:cubicBezTo>
                  <a:cubicBezTo>
                    <a:pt x="192" y="3"/>
                    <a:pt x="188" y="0"/>
                    <a:pt x="184" y="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30"/>
                    <a:pt x="0" y="34"/>
                    <a:pt x="1" y="38"/>
                  </a:cubicBezTo>
                  <a:cubicBezTo>
                    <a:pt x="2" y="43"/>
                    <a:pt x="6" y="45"/>
                    <a:pt x="10" y="45"/>
                  </a:cubicBezTo>
                </a:path>
              </a:pathLst>
            </a:custGeom>
            <a:solidFill>
              <a:srgbClr val="EFB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šľiḓe">
              <a:extLst>
                <a:ext uri="{FF2B5EF4-FFF2-40B4-BE49-F238E27FC236}">
                  <a16:creationId xmlns:a16="http://schemas.microsoft.com/office/drawing/2014/main" id="{8FA9BF7E-771E-430D-8827-B82DC45DE558}"/>
                </a:ext>
              </a:extLst>
            </p:cNvPr>
            <p:cNvSpPr/>
            <p:nvPr/>
          </p:nvSpPr>
          <p:spPr bwMode="auto">
            <a:xfrm>
              <a:off x="6756400" y="3013075"/>
              <a:ext cx="28575" cy="31750"/>
            </a:xfrm>
            <a:custGeom>
              <a:avLst/>
              <a:gdLst>
                <a:gd name="T0" fmla="*/ 9 w 9"/>
                <a:gd name="T1" fmla="*/ 4 h 10"/>
                <a:gd name="T2" fmla="*/ 5 w 9"/>
                <a:gd name="T3" fmla="*/ 9 h 10"/>
                <a:gd name="T4" fmla="*/ 0 w 9"/>
                <a:gd name="T5" fmla="*/ 6 h 10"/>
                <a:gd name="T6" fmla="*/ 4 w 9"/>
                <a:gd name="T7" fmla="*/ 1 h 10"/>
                <a:gd name="T8" fmla="*/ 9 w 9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4"/>
                  </a:moveTo>
                  <a:cubicBezTo>
                    <a:pt x="9" y="7"/>
                    <a:pt x="8" y="9"/>
                    <a:pt x="5" y="9"/>
                  </a:cubicBezTo>
                  <a:cubicBezTo>
                    <a:pt x="3" y="10"/>
                    <a:pt x="1" y="8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ļiḓê">
              <a:extLst>
                <a:ext uri="{FF2B5EF4-FFF2-40B4-BE49-F238E27FC236}">
                  <a16:creationId xmlns:a16="http://schemas.microsoft.com/office/drawing/2014/main" id="{15BF59B5-AEE9-4E04-815A-6D9574F99D70}"/>
                </a:ext>
              </a:extLst>
            </p:cNvPr>
            <p:cNvSpPr/>
            <p:nvPr/>
          </p:nvSpPr>
          <p:spPr bwMode="auto">
            <a:xfrm>
              <a:off x="6702425" y="3022600"/>
              <a:ext cx="31750" cy="28575"/>
            </a:xfrm>
            <a:custGeom>
              <a:avLst/>
              <a:gdLst>
                <a:gd name="T0" fmla="*/ 9 w 10"/>
                <a:gd name="T1" fmla="*/ 4 h 9"/>
                <a:gd name="T2" fmla="*/ 6 w 10"/>
                <a:gd name="T3" fmla="*/ 9 h 9"/>
                <a:gd name="T4" fmla="*/ 1 w 10"/>
                <a:gd name="T5" fmla="*/ 5 h 9"/>
                <a:gd name="T6" fmla="*/ 4 w 10"/>
                <a:gd name="T7" fmla="*/ 0 h 9"/>
                <a:gd name="T8" fmla="*/ 9 w 10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9" y="4"/>
                  </a:moveTo>
                  <a:cubicBezTo>
                    <a:pt x="10" y="6"/>
                    <a:pt x="8" y="8"/>
                    <a:pt x="6" y="9"/>
                  </a:cubicBezTo>
                  <a:cubicBezTo>
                    <a:pt x="3" y="9"/>
                    <a:pt x="1" y="8"/>
                    <a:pt x="1" y="5"/>
                  </a:cubicBezTo>
                  <a:cubicBezTo>
                    <a:pt x="0" y="3"/>
                    <a:pt x="2" y="1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śļïdé">
              <a:extLst>
                <a:ext uri="{FF2B5EF4-FFF2-40B4-BE49-F238E27FC236}">
                  <a16:creationId xmlns:a16="http://schemas.microsoft.com/office/drawing/2014/main" id="{0B255447-F4E6-4066-A09F-800BE5CC7356}"/>
                </a:ext>
              </a:extLst>
            </p:cNvPr>
            <p:cNvSpPr/>
            <p:nvPr/>
          </p:nvSpPr>
          <p:spPr bwMode="auto">
            <a:xfrm>
              <a:off x="6426200" y="3590925"/>
              <a:ext cx="554038" cy="615950"/>
            </a:xfrm>
            <a:custGeom>
              <a:avLst/>
              <a:gdLst>
                <a:gd name="T0" fmla="*/ 123 w 173"/>
                <a:gd name="T1" fmla="*/ 25 h 193"/>
                <a:gd name="T2" fmla="*/ 145 w 173"/>
                <a:gd name="T3" fmla="*/ 82 h 193"/>
                <a:gd name="T4" fmla="*/ 123 w 173"/>
                <a:gd name="T5" fmla="*/ 138 h 193"/>
                <a:gd name="T6" fmla="*/ 61 w 173"/>
                <a:gd name="T7" fmla="*/ 165 h 193"/>
                <a:gd name="T8" fmla="*/ 22 w 173"/>
                <a:gd name="T9" fmla="*/ 156 h 193"/>
                <a:gd name="T10" fmla="*/ 3 w 173"/>
                <a:gd name="T11" fmla="*/ 161 h 193"/>
                <a:gd name="T12" fmla="*/ 9 w 173"/>
                <a:gd name="T13" fmla="*/ 180 h 193"/>
                <a:gd name="T14" fmla="*/ 61 w 173"/>
                <a:gd name="T15" fmla="*/ 193 h 193"/>
                <a:gd name="T16" fmla="*/ 143 w 173"/>
                <a:gd name="T17" fmla="*/ 157 h 193"/>
                <a:gd name="T18" fmla="*/ 173 w 173"/>
                <a:gd name="T19" fmla="*/ 82 h 193"/>
                <a:gd name="T20" fmla="*/ 143 w 173"/>
                <a:gd name="T21" fmla="*/ 6 h 193"/>
                <a:gd name="T22" fmla="*/ 123 w 173"/>
                <a:gd name="T23" fmla="*/ 6 h 193"/>
                <a:gd name="T24" fmla="*/ 123 w 173"/>
                <a:gd name="T25" fmla="*/ 2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93">
                  <a:moveTo>
                    <a:pt x="123" y="25"/>
                  </a:moveTo>
                  <a:cubicBezTo>
                    <a:pt x="138" y="41"/>
                    <a:pt x="145" y="61"/>
                    <a:pt x="145" y="82"/>
                  </a:cubicBezTo>
                  <a:cubicBezTo>
                    <a:pt x="145" y="102"/>
                    <a:pt x="138" y="122"/>
                    <a:pt x="123" y="138"/>
                  </a:cubicBezTo>
                  <a:cubicBezTo>
                    <a:pt x="106" y="156"/>
                    <a:pt x="84" y="165"/>
                    <a:pt x="61" y="165"/>
                  </a:cubicBezTo>
                  <a:cubicBezTo>
                    <a:pt x="48" y="165"/>
                    <a:pt x="34" y="162"/>
                    <a:pt x="22" y="156"/>
                  </a:cubicBezTo>
                  <a:cubicBezTo>
                    <a:pt x="15" y="152"/>
                    <a:pt x="7" y="154"/>
                    <a:pt x="3" y="161"/>
                  </a:cubicBezTo>
                  <a:cubicBezTo>
                    <a:pt x="0" y="168"/>
                    <a:pt x="2" y="176"/>
                    <a:pt x="9" y="180"/>
                  </a:cubicBezTo>
                  <a:cubicBezTo>
                    <a:pt x="25" y="189"/>
                    <a:pt x="43" y="193"/>
                    <a:pt x="61" y="193"/>
                  </a:cubicBezTo>
                  <a:cubicBezTo>
                    <a:pt x="91" y="193"/>
                    <a:pt x="121" y="181"/>
                    <a:pt x="143" y="157"/>
                  </a:cubicBezTo>
                  <a:cubicBezTo>
                    <a:pt x="163" y="136"/>
                    <a:pt x="173" y="109"/>
                    <a:pt x="173" y="82"/>
                  </a:cubicBezTo>
                  <a:cubicBezTo>
                    <a:pt x="173" y="55"/>
                    <a:pt x="163" y="27"/>
                    <a:pt x="143" y="6"/>
                  </a:cubicBezTo>
                  <a:cubicBezTo>
                    <a:pt x="138" y="1"/>
                    <a:pt x="129" y="0"/>
                    <a:pt x="123" y="6"/>
                  </a:cubicBezTo>
                  <a:cubicBezTo>
                    <a:pt x="118" y="11"/>
                    <a:pt x="118" y="19"/>
                    <a:pt x="123" y="25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ľíde">
              <a:extLst>
                <a:ext uri="{FF2B5EF4-FFF2-40B4-BE49-F238E27FC236}">
                  <a16:creationId xmlns:a16="http://schemas.microsoft.com/office/drawing/2014/main" id="{E8BE5D86-B122-4F04-BEFF-6C7BAF224967}"/>
                </a:ext>
              </a:extLst>
            </p:cNvPr>
            <p:cNvSpPr/>
            <p:nvPr/>
          </p:nvSpPr>
          <p:spPr bwMode="auto">
            <a:xfrm>
              <a:off x="6311900" y="4033837"/>
              <a:ext cx="195263" cy="138113"/>
            </a:xfrm>
            <a:custGeom>
              <a:avLst/>
              <a:gdLst>
                <a:gd name="T0" fmla="*/ 2 w 61"/>
                <a:gd name="T1" fmla="*/ 11 h 43"/>
                <a:gd name="T2" fmla="*/ 2 w 61"/>
                <a:gd name="T3" fmla="*/ 11 h 43"/>
                <a:gd name="T4" fmla="*/ 18 w 61"/>
                <a:gd name="T5" fmla="*/ 2 h 43"/>
                <a:gd name="T6" fmla="*/ 50 w 61"/>
                <a:gd name="T7" fmla="*/ 12 h 43"/>
                <a:gd name="T8" fmla="*/ 58 w 61"/>
                <a:gd name="T9" fmla="*/ 30 h 43"/>
                <a:gd name="T10" fmla="*/ 57 w 61"/>
                <a:gd name="T11" fmla="*/ 34 h 43"/>
                <a:gd name="T12" fmla="*/ 40 w 61"/>
                <a:gd name="T13" fmla="*/ 40 h 43"/>
                <a:gd name="T14" fmla="*/ 9 w 61"/>
                <a:gd name="T15" fmla="*/ 26 h 43"/>
                <a:gd name="T16" fmla="*/ 2 w 61"/>
                <a:gd name="T17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3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4"/>
                    <a:pt x="11" y="0"/>
                    <a:pt x="18" y="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8" y="15"/>
                    <a:pt x="61" y="23"/>
                    <a:pt x="58" y="30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4" y="40"/>
                    <a:pt x="46" y="43"/>
                    <a:pt x="40" y="4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3" y="24"/>
                    <a:pt x="0" y="17"/>
                    <a:pt x="2" y="11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1îḑè">
              <a:extLst>
                <a:ext uri="{FF2B5EF4-FFF2-40B4-BE49-F238E27FC236}">
                  <a16:creationId xmlns:a16="http://schemas.microsoft.com/office/drawing/2014/main" id="{A1051A66-0E3B-4106-8029-23960F48657F}"/>
                </a:ext>
              </a:extLst>
            </p:cNvPr>
            <p:cNvSpPr/>
            <p:nvPr/>
          </p:nvSpPr>
          <p:spPr bwMode="auto">
            <a:xfrm>
              <a:off x="6608762" y="3584575"/>
              <a:ext cx="384175" cy="635000"/>
            </a:xfrm>
            <a:custGeom>
              <a:avLst/>
              <a:gdLst>
                <a:gd name="T0" fmla="*/ 89 w 120"/>
                <a:gd name="T1" fmla="*/ 6 h 199"/>
                <a:gd name="T2" fmla="*/ 76 w 120"/>
                <a:gd name="T3" fmla="*/ 0 h 199"/>
                <a:gd name="T4" fmla="*/ 64 w 120"/>
                <a:gd name="T5" fmla="*/ 5 h 199"/>
                <a:gd name="T6" fmla="*/ 58 w 120"/>
                <a:gd name="T7" fmla="*/ 17 h 199"/>
                <a:gd name="T8" fmla="*/ 63 w 120"/>
                <a:gd name="T9" fmla="*/ 30 h 199"/>
                <a:gd name="T10" fmla="*/ 84 w 120"/>
                <a:gd name="T11" fmla="*/ 84 h 199"/>
                <a:gd name="T12" fmla="*/ 63 w 120"/>
                <a:gd name="T13" fmla="*/ 138 h 199"/>
                <a:gd name="T14" fmla="*/ 4 w 120"/>
                <a:gd name="T15" fmla="*/ 164 h 199"/>
                <a:gd name="T16" fmla="*/ 3 w 120"/>
                <a:gd name="T17" fmla="*/ 163 h 199"/>
                <a:gd name="T18" fmla="*/ 0 w 120"/>
                <a:gd name="T19" fmla="*/ 199 h 199"/>
                <a:gd name="T20" fmla="*/ 4 w 120"/>
                <a:gd name="T21" fmla="*/ 199 h 199"/>
                <a:gd name="T22" fmla="*/ 4 w 120"/>
                <a:gd name="T23" fmla="*/ 199 h 199"/>
                <a:gd name="T24" fmla="*/ 89 w 120"/>
                <a:gd name="T25" fmla="*/ 162 h 199"/>
                <a:gd name="T26" fmla="*/ 120 w 120"/>
                <a:gd name="T27" fmla="*/ 84 h 199"/>
                <a:gd name="T28" fmla="*/ 89 w 120"/>
                <a:gd name="T29" fmla="*/ 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99">
                  <a:moveTo>
                    <a:pt x="89" y="6"/>
                  </a:moveTo>
                  <a:cubicBezTo>
                    <a:pt x="86" y="2"/>
                    <a:pt x="81" y="0"/>
                    <a:pt x="76" y="0"/>
                  </a:cubicBezTo>
                  <a:cubicBezTo>
                    <a:pt x="71" y="0"/>
                    <a:pt x="67" y="2"/>
                    <a:pt x="64" y="5"/>
                  </a:cubicBezTo>
                  <a:cubicBezTo>
                    <a:pt x="60" y="8"/>
                    <a:pt x="58" y="12"/>
                    <a:pt x="58" y="17"/>
                  </a:cubicBezTo>
                  <a:cubicBezTo>
                    <a:pt x="58" y="22"/>
                    <a:pt x="60" y="26"/>
                    <a:pt x="63" y="30"/>
                  </a:cubicBezTo>
                  <a:cubicBezTo>
                    <a:pt x="77" y="44"/>
                    <a:pt x="84" y="64"/>
                    <a:pt x="84" y="84"/>
                  </a:cubicBezTo>
                  <a:cubicBezTo>
                    <a:pt x="84" y="104"/>
                    <a:pt x="77" y="123"/>
                    <a:pt x="63" y="138"/>
                  </a:cubicBezTo>
                  <a:cubicBezTo>
                    <a:pt x="48" y="154"/>
                    <a:pt x="27" y="163"/>
                    <a:pt x="4" y="164"/>
                  </a:cubicBezTo>
                  <a:cubicBezTo>
                    <a:pt x="4" y="164"/>
                    <a:pt x="4" y="163"/>
                    <a:pt x="3" y="163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1" y="199"/>
                    <a:pt x="3" y="199"/>
                    <a:pt x="4" y="199"/>
                  </a:cubicBezTo>
                  <a:cubicBezTo>
                    <a:pt x="4" y="199"/>
                    <a:pt x="4" y="199"/>
                    <a:pt x="4" y="199"/>
                  </a:cubicBezTo>
                  <a:cubicBezTo>
                    <a:pt x="37" y="199"/>
                    <a:pt x="67" y="186"/>
                    <a:pt x="89" y="162"/>
                  </a:cubicBezTo>
                  <a:cubicBezTo>
                    <a:pt x="109" y="141"/>
                    <a:pt x="120" y="113"/>
                    <a:pt x="120" y="84"/>
                  </a:cubicBezTo>
                  <a:cubicBezTo>
                    <a:pt x="120" y="55"/>
                    <a:pt x="109" y="27"/>
                    <a:pt x="89" y="6"/>
                  </a:cubicBezTo>
                  <a:close/>
                </a:path>
              </a:pathLst>
            </a:custGeom>
            <a:solidFill>
              <a:srgbClr val="D11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ṥḻîḍê">
              <a:extLst>
                <a:ext uri="{FF2B5EF4-FFF2-40B4-BE49-F238E27FC236}">
                  <a16:creationId xmlns:a16="http://schemas.microsoft.com/office/drawing/2014/main" id="{6CF57AC4-D737-4534-82DE-BB8C9790B355}"/>
                </a:ext>
              </a:extLst>
            </p:cNvPr>
            <p:cNvSpPr/>
            <p:nvPr/>
          </p:nvSpPr>
          <p:spPr bwMode="auto">
            <a:xfrm>
              <a:off x="6577012" y="4283075"/>
              <a:ext cx="338138" cy="261938"/>
            </a:xfrm>
            <a:custGeom>
              <a:avLst/>
              <a:gdLst>
                <a:gd name="T0" fmla="*/ 0 w 106"/>
                <a:gd name="T1" fmla="*/ 0 h 82"/>
                <a:gd name="T2" fmla="*/ 0 w 106"/>
                <a:gd name="T3" fmla="*/ 29 h 82"/>
                <a:gd name="T4" fmla="*/ 53 w 106"/>
                <a:gd name="T5" fmla="*/ 82 h 82"/>
                <a:gd name="T6" fmla="*/ 106 w 106"/>
                <a:gd name="T7" fmla="*/ 29 h 82"/>
                <a:gd name="T8" fmla="*/ 106 w 106"/>
                <a:gd name="T9" fmla="*/ 0 h 82"/>
                <a:gd name="T10" fmla="*/ 0 w 106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82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58"/>
                    <a:pt x="24" y="82"/>
                    <a:pt x="53" y="82"/>
                  </a:cubicBezTo>
                  <a:cubicBezTo>
                    <a:pt x="83" y="82"/>
                    <a:pt x="106" y="58"/>
                    <a:pt x="106" y="29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ş1iḓe">
              <a:extLst>
                <a:ext uri="{FF2B5EF4-FFF2-40B4-BE49-F238E27FC236}">
                  <a16:creationId xmlns:a16="http://schemas.microsoft.com/office/drawing/2014/main" id="{2F993EC5-F20B-42EA-95E4-1FCBD0770589}"/>
                </a:ext>
              </a:extLst>
            </p:cNvPr>
            <p:cNvSpPr/>
            <p:nvPr/>
          </p:nvSpPr>
          <p:spPr bwMode="auto">
            <a:xfrm>
              <a:off x="6772275" y="4368800"/>
              <a:ext cx="127000" cy="993775"/>
            </a:xfrm>
            <a:custGeom>
              <a:avLst/>
              <a:gdLst>
                <a:gd name="T0" fmla="*/ 40 w 40"/>
                <a:gd name="T1" fmla="*/ 20 h 311"/>
                <a:gd name="T2" fmla="*/ 20 w 40"/>
                <a:gd name="T3" fmla="*/ 0 h 311"/>
                <a:gd name="T4" fmla="*/ 0 w 40"/>
                <a:gd name="T5" fmla="*/ 20 h 311"/>
                <a:gd name="T6" fmla="*/ 0 w 40"/>
                <a:gd name="T7" fmla="*/ 311 h 311"/>
                <a:gd name="T8" fmla="*/ 40 w 40"/>
                <a:gd name="T9" fmla="*/ 311 h 311"/>
                <a:gd name="T10" fmla="*/ 40 w 40"/>
                <a:gd name="T11" fmla="*/ 2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11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40" y="311"/>
                    <a:pt x="40" y="311"/>
                    <a:pt x="40" y="311"/>
                  </a:cubicBezTo>
                  <a:lnTo>
                    <a:pt x="40" y="20"/>
                  </a:lnTo>
                  <a:close/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íḑê">
              <a:extLst>
                <a:ext uri="{FF2B5EF4-FFF2-40B4-BE49-F238E27FC236}">
                  <a16:creationId xmlns:a16="http://schemas.microsoft.com/office/drawing/2014/main" id="{1598C7D0-7ABB-4303-9C7F-FF4340A8992A}"/>
                </a:ext>
              </a:extLst>
            </p:cNvPr>
            <p:cNvSpPr/>
            <p:nvPr/>
          </p:nvSpPr>
          <p:spPr bwMode="auto">
            <a:xfrm>
              <a:off x="6545262" y="5284787"/>
              <a:ext cx="379413" cy="182563"/>
            </a:xfrm>
            <a:custGeom>
              <a:avLst/>
              <a:gdLst>
                <a:gd name="T0" fmla="*/ 0 w 119"/>
                <a:gd name="T1" fmla="*/ 57 h 57"/>
                <a:gd name="T2" fmla="*/ 0 w 119"/>
                <a:gd name="T3" fmla="*/ 57 h 57"/>
                <a:gd name="T4" fmla="*/ 18 w 119"/>
                <a:gd name="T5" fmla="*/ 39 h 57"/>
                <a:gd name="T6" fmla="*/ 34 w 119"/>
                <a:gd name="T7" fmla="*/ 37 h 57"/>
                <a:gd name="T8" fmla="*/ 56 w 119"/>
                <a:gd name="T9" fmla="*/ 20 h 57"/>
                <a:gd name="T10" fmla="*/ 59 w 119"/>
                <a:gd name="T11" fmla="*/ 17 h 57"/>
                <a:gd name="T12" fmla="*/ 59 w 119"/>
                <a:gd name="T13" fmla="*/ 3 h 57"/>
                <a:gd name="T14" fmla="*/ 62 w 119"/>
                <a:gd name="T15" fmla="*/ 0 h 57"/>
                <a:gd name="T16" fmla="*/ 117 w 119"/>
                <a:gd name="T17" fmla="*/ 0 h 57"/>
                <a:gd name="T18" fmla="*/ 119 w 119"/>
                <a:gd name="T19" fmla="*/ 3 h 57"/>
                <a:gd name="T20" fmla="*/ 119 w 119"/>
                <a:gd name="T21" fmla="*/ 37 h 57"/>
                <a:gd name="T22" fmla="*/ 119 w 119"/>
                <a:gd name="T23" fmla="*/ 37 h 57"/>
                <a:gd name="T24" fmla="*/ 119 w 119"/>
                <a:gd name="T25" fmla="*/ 57 h 57"/>
                <a:gd name="T26" fmla="*/ 0 w 119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57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39"/>
                    <a:pt x="18" y="39"/>
                    <a:pt x="18" y="39"/>
                  </a:cubicBezTo>
                  <a:cubicBezTo>
                    <a:pt x="18" y="39"/>
                    <a:pt x="27" y="39"/>
                    <a:pt x="34" y="37"/>
                  </a:cubicBezTo>
                  <a:cubicBezTo>
                    <a:pt x="41" y="36"/>
                    <a:pt x="50" y="25"/>
                    <a:pt x="56" y="20"/>
                  </a:cubicBezTo>
                  <a:cubicBezTo>
                    <a:pt x="57" y="19"/>
                    <a:pt x="58" y="18"/>
                    <a:pt x="59" y="17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60" y="0"/>
                    <a:pt x="6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8" y="0"/>
                    <a:pt x="119" y="2"/>
                    <a:pt x="119" y="3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57"/>
                    <a:pt x="119" y="57"/>
                    <a:pt x="119" y="57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EFB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ṡlïďe">
              <a:extLst>
                <a:ext uri="{FF2B5EF4-FFF2-40B4-BE49-F238E27FC236}">
                  <a16:creationId xmlns:a16="http://schemas.microsoft.com/office/drawing/2014/main" id="{9CC84E57-60F6-41F8-A325-719337A41F8D}"/>
                </a:ext>
              </a:extLst>
            </p:cNvPr>
            <p:cNvSpPr/>
            <p:nvPr/>
          </p:nvSpPr>
          <p:spPr bwMode="auto">
            <a:xfrm>
              <a:off x="6721475" y="5311775"/>
              <a:ext cx="47625" cy="12700"/>
            </a:xfrm>
            <a:custGeom>
              <a:avLst/>
              <a:gdLst>
                <a:gd name="T0" fmla="*/ 13 w 15"/>
                <a:gd name="T1" fmla="*/ 4 h 4"/>
                <a:gd name="T2" fmla="*/ 2 w 15"/>
                <a:gd name="T3" fmla="*/ 4 h 4"/>
                <a:gd name="T4" fmla="*/ 0 w 15"/>
                <a:gd name="T5" fmla="*/ 2 h 4"/>
                <a:gd name="T6" fmla="*/ 2 w 15"/>
                <a:gd name="T7" fmla="*/ 0 h 4"/>
                <a:gd name="T8" fmla="*/ 13 w 15"/>
                <a:gd name="T9" fmla="*/ 0 h 4"/>
                <a:gd name="T10" fmla="*/ 15 w 15"/>
                <a:gd name="T11" fmla="*/ 2 h 4"/>
                <a:gd name="T12" fmla="*/ 13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$ḷíḑe">
              <a:extLst>
                <a:ext uri="{FF2B5EF4-FFF2-40B4-BE49-F238E27FC236}">
                  <a16:creationId xmlns:a16="http://schemas.microsoft.com/office/drawing/2014/main" id="{F8E3DD28-EEFC-4B07-8D2A-00D43613212E}"/>
                </a:ext>
              </a:extLst>
            </p:cNvPr>
            <p:cNvSpPr/>
            <p:nvPr/>
          </p:nvSpPr>
          <p:spPr bwMode="auto">
            <a:xfrm>
              <a:off x="6699250" y="5359400"/>
              <a:ext cx="38100" cy="38100"/>
            </a:xfrm>
            <a:custGeom>
              <a:avLst/>
              <a:gdLst>
                <a:gd name="T0" fmla="*/ 8 w 12"/>
                <a:gd name="T1" fmla="*/ 11 h 12"/>
                <a:gd name="T2" fmla="*/ 1 w 12"/>
                <a:gd name="T3" fmla="*/ 3 h 12"/>
                <a:gd name="T4" fmla="*/ 1 w 12"/>
                <a:gd name="T5" fmla="*/ 1 h 12"/>
                <a:gd name="T6" fmla="*/ 3 w 12"/>
                <a:gd name="T7" fmla="*/ 1 h 12"/>
                <a:gd name="T8" fmla="*/ 11 w 12"/>
                <a:gd name="T9" fmla="*/ 8 h 12"/>
                <a:gd name="T10" fmla="*/ 11 w 12"/>
                <a:gd name="T11" fmla="*/ 11 h 12"/>
                <a:gd name="T12" fmla="*/ 8 w 12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8" y="1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10"/>
                    <a:pt x="11" y="11"/>
                  </a:cubicBezTo>
                  <a:cubicBezTo>
                    <a:pt x="10" y="12"/>
                    <a:pt x="9" y="12"/>
                    <a:pt x="8" y="11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ṣḷiḍe">
              <a:extLst>
                <a:ext uri="{FF2B5EF4-FFF2-40B4-BE49-F238E27FC236}">
                  <a16:creationId xmlns:a16="http://schemas.microsoft.com/office/drawing/2014/main" id="{0C0EC017-133A-4167-8048-089607CE5893}"/>
                </a:ext>
              </a:extLst>
            </p:cNvPr>
            <p:cNvSpPr/>
            <p:nvPr/>
          </p:nvSpPr>
          <p:spPr bwMode="auto">
            <a:xfrm>
              <a:off x="6715125" y="5334000"/>
              <a:ext cx="47625" cy="28575"/>
            </a:xfrm>
            <a:custGeom>
              <a:avLst/>
              <a:gdLst>
                <a:gd name="T0" fmla="*/ 12 w 15"/>
                <a:gd name="T1" fmla="*/ 9 h 9"/>
                <a:gd name="T2" fmla="*/ 2 w 15"/>
                <a:gd name="T3" fmla="*/ 4 h 9"/>
                <a:gd name="T4" fmla="*/ 1 w 15"/>
                <a:gd name="T5" fmla="*/ 2 h 9"/>
                <a:gd name="T6" fmla="*/ 3 w 15"/>
                <a:gd name="T7" fmla="*/ 1 h 9"/>
                <a:gd name="T8" fmla="*/ 13 w 15"/>
                <a:gd name="T9" fmla="*/ 5 h 9"/>
                <a:gd name="T10" fmla="*/ 14 w 15"/>
                <a:gd name="T11" fmla="*/ 8 h 9"/>
                <a:gd name="T12" fmla="*/ 12 w 1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2" y="9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5" y="7"/>
                    <a:pt x="14" y="8"/>
                  </a:cubicBezTo>
                  <a:cubicBezTo>
                    <a:pt x="14" y="9"/>
                    <a:pt x="13" y="9"/>
                    <a:pt x="12" y="9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ṡḻïḓe">
              <a:extLst>
                <a:ext uri="{FF2B5EF4-FFF2-40B4-BE49-F238E27FC236}">
                  <a16:creationId xmlns:a16="http://schemas.microsoft.com/office/drawing/2014/main" id="{76A7868F-CE0C-4434-9AB0-7D4775A414E5}"/>
                </a:ext>
              </a:extLst>
            </p:cNvPr>
            <p:cNvSpPr/>
            <p:nvPr/>
          </p:nvSpPr>
          <p:spPr bwMode="auto">
            <a:xfrm>
              <a:off x="6851650" y="5394325"/>
              <a:ext cx="73025" cy="104775"/>
            </a:xfrm>
            <a:custGeom>
              <a:avLst/>
              <a:gdLst>
                <a:gd name="T0" fmla="*/ 0 w 23"/>
                <a:gd name="T1" fmla="*/ 23 h 33"/>
                <a:gd name="T2" fmla="*/ 2 w 23"/>
                <a:gd name="T3" fmla="*/ 33 h 33"/>
                <a:gd name="T4" fmla="*/ 20 w 23"/>
                <a:gd name="T5" fmla="*/ 33 h 33"/>
                <a:gd name="T6" fmla="*/ 23 w 23"/>
                <a:gd name="T7" fmla="*/ 30 h 33"/>
                <a:gd name="T8" fmla="*/ 23 w 23"/>
                <a:gd name="T9" fmla="*/ 0 h 33"/>
                <a:gd name="T10" fmla="*/ 0 w 23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0" y="23"/>
                  </a:moveTo>
                  <a:cubicBezTo>
                    <a:pt x="0" y="27"/>
                    <a:pt x="1" y="30"/>
                    <a:pt x="2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3"/>
                    <a:pt x="23" y="31"/>
                    <a:pt x="23" y="3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1íḍè">
              <a:extLst>
                <a:ext uri="{FF2B5EF4-FFF2-40B4-BE49-F238E27FC236}">
                  <a16:creationId xmlns:a16="http://schemas.microsoft.com/office/drawing/2014/main" id="{AD650424-DAEE-4D5C-8CDB-3FDDA356F616}"/>
                </a:ext>
              </a:extLst>
            </p:cNvPr>
            <p:cNvSpPr/>
            <p:nvPr/>
          </p:nvSpPr>
          <p:spPr bwMode="auto">
            <a:xfrm>
              <a:off x="6545262" y="5467350"/>
              <a:ext cx="379413" cy="31750"/>
            </a:xfrm>
            <a:custGeom>
              <a:avLst/>
              <a:gdLst>
                <a:gd name="T0" fmla="*/ 119 w 119"/>
                <a:gd name="T1" fmla="*/ 0 h 10"/>
                <a:gd name="T2" fmla="*/ 119 w 119"/>
                <a:gd name="T3" fmla="*/ 2 h 10"/>
                <a:gd name="T4" fmla="*/ 119 w 119"/>
                <a:gd name="T5" fmla="*/ 7 h 10"/>
                <a:gd name="T6" fmla="*/ 116 w 119"/>
                <a:gd name="T7" fmla="*/ 10 h 10"/>
                <a:gd name="T8" fmla="*/ 6 w 119"/>
                <a:gd name="T9" fmla="*/ 10 h 10"/>
                <a:gd name="T10" fmla="*/ 0 w 119"/>
                <a:gd name="T11" fmla="*/ 0 h 10"/>
                <a:gd name="T12" fmla="*/ 119 w 1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9" y="0"/>
                  </a:moveTo>
                  <a:cubicBezTo>
                    <a:pt x="119" y="2"/>
                    <a:pt x="119" y="2"/>
                    <a:pt x="119" y="2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9"/>
                    <a:pt x="118" y="10"/>
                    <a:pt x="11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9"/>
                    <a:pt x="0" y="2"/>
                    <a:pt x="0" y="0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ED2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Sḻiḓè">
              <a:extLst>
                <a:ext uri="{FF2B5EF4-FFF2-40B4-BE49-F238E27FC236}">
                  <a16:creationId xmlns:a16="http://schemas.microsoft.com/office/drawing/2014/main" id="{FAD9F57C-C8EB-452F-8019-6984C649FADB}"/>
                </a:ext>
              </a:extLst>
            </p:cNvPr>
            <p:cNvSpPr/>
            <p:nvPr/>
          </p:nvSpPr>
          <p:spPr bwMode="auto">
            <a:xfrm>
              <a:off x="6577012" y="4267200"/>
              <a:ext cx="338138" cy="31750"/>
            </a:xfrm>
            <a:prstGeom prst="rect">
              <a:avLst/>
            </a:pr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îḍe">
              <a:extLst>
                <a:ext uri="{FF2B5EF4-FFF2-40B4-BE49-F238E27FC236}">
                  <a16:creationId xmlns:a16="http://schemas.microsoft.com/office/drawing/2014/main" id="{9753A262-6B0A-454A-8718-552A7FABFC80}"/>
                </a:ext>
              </a:extLst>
            </p:cNvPr>
            <p:cNvSpPr/>
            <p:nvPr/>
          </p:nvSpPr>
          <p:spPr bwMode="auto">
            <a:xfrm>
              <a:off x="6813550" y="4257675"/>
              <a:ext cx="22225" cy="53975"/>
            </a:xfrm>
            <a:prstGeom prst="rect">
              <a:avLst/>
            </a:prstGeom>
            <a:solidFill>
              <a:srgbClr val="362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ŝlïḋe">
              <a:extLst>
                <a:ext uri="{FF2B5EF4-FFF2-40B4-BE49-F238E27FC236}">
                  <a16:creationId xmlns:a16="http://schemas.microsoft.com/office/drawing/2014/main" id="{8D3465AB-77A7-4E57-A16E-3455ABA8841A}"/>
                </a:ext>
              </a:extLst>
            </p:cNvPr>
            <p:cNvSpPr/>
            <p:nvPr/>
          </p:nvSpPr>
          <p:spPr bwMode="auto">
            <a:xfrm>
              <a:off x="6592887" y="4257675"/>
              <a:ext cx="22225" cy="53975"/>
            </a:xfrm>
            <a:prstGeom prst="rect">
              <a:avLst/>
            </a:prstGeom>
            <a:solidFill>
              <a:srgbClr val="362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ṧlïḍè">
              <a:extLst>
                <a:ext uri="{FF2B5EF4-FFF2-40B4-BE49-F238E27FC236}">
                  <a16:creationId xmlns:a16="http://schemas.microsoft.com/office/drawing/2014/main" id="{C0060DEF-4B3F-4E7A-853E-31273B9701F9}"/>
                </a:ext>
              </a:extLst>
            </p:cNvPr>
            <p:cNvSpPr/>
            <p:nvPr/>
          </p:nvSpPr>
          <p:spPr bwMode="auto">
            <a:xfrm>
              <a:off x="6643687" y="4257675"/>
              <a:ext cx="90488" cy="25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Sḷiḑe">
              <a:extLst>
                <a:ext uri="{FF2B5EF4-FFF2-40B4-BE49-F238E27FC236}">
                  <a16:creationId xmlns:a16="http://schemas.microsoft.com/office/drawing/2014/main" id="{7B96AE09-31BD-4F91-9CF9-0B0059745ABB}"/>
                </a:ext>
              </a:extLst>
            </p:cNvPr>
            <p:cNvSpPr/>
            <p:nvPr/>
          </p:nvSpPr>
          <p:spPr bwMode="auto">
            <a:xfrm>
              <a:off x="6643687" y="4283075"/>
              <a:ext cx="90488" cy="2857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ṧḷiḋé">
              <a:extLst>
                <a:ext uri="{FF2B5EF4-FFF2-40B4-BE49-F238E27FC236}">
                  <a16:creationId xmlns:a16="http://schemas.microsoft.com/office/drawing/2014/main" id="{0A95A32C-D460-4ABE-A0E8-A1B7B2078E3C}"/>
                </a:ext>
              </a:extLst>
            </p:cNvPr>
            <p:cNvSpPr/>
            <p:nvPr/>
          </p:nvSpPr>
          <p:spPr bwMode="auto">
            <a:xfrm>
              <a:off x="6715125" y="3544887"/>
              <a:ext cx="136525" cy="473075"/>
            </a:xfrm>
            <a:custGeom>
              <a:avLst/>
              <a:gdLst>
                <a:gd name="T0" fmla="*/ 39 w 43"/>
                <a:gd name="T1" fmla="*/ 138 h 148"/>
                <a:gd name="T2" fmla="*/ 32 w 43"/>
                <a:gd name="T3" fmla="*/ 148 h 148"/>
                <a:gd name="T4" fmla="*/ 0 w 43"/>
                <a:gd name="T5" fmla="*/ 74 h 148"/>
                <a:gd name="T6" fmla="*/ 30 w 43"/>
                <a:gd name="T7" fmla="*/ 0 h 148"/>
                <a:gd name="T8" fmla="*/ 43 w 43"/>
                <a:gd name="T9" fmla="*/ 8 h 148"/>
                <a:gd name="T10" fmla="*/ 12 w 43"/>
                <a:gd name="T11" fmla="*/ 74 h 148"/>
                <a:gd name="T12" fmla="*/ 39 w 43"/>
                <a:gd name="T13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48">
                  <a:moveTo>
                    <a:pt x="39" y="138"/>
                  </a:moveTo>
                  <a:cubicBezTo>
                    <a:pt x="37" y="142"/>
                    <a:pt x="34" y="145"/>
                    <a:pt x="32" y="148"/>
                  </a:cubicBezTo>
                  <a:cubicBezTo>
                    <a:pt x="13" y="138"/>
                    <a:pt x="0" y="109"/>
                    <a:pt x="0" y="74"/>
                  </a:cubicBezTo>
                  <a:cubicBezTo>
                    <a:pt x="0" y="39"/>
                    <a:pt x="13" y="11"/>
                    <a:pt x="30" y="0"/>
                  </a:cubicBezTo>
                  <a:cubicBezTo>
                    <a:pt x="35" y="2"/>
                    <a:pt x="39" y="5"/>
                    <a:pt x="43" y="8"/>
                  </a:cubicBezTo>
                  <a:cubicBezTo>
                    <a:pt x="26" y="10"/>
                    <a:pt x="12" y="39"/>
                    <a:pt x="12" y="74"/>
                  </a:cubicBezTo>
                  <a:cubicBezTo>
                    <a:pt x="12" y="105"/>
                    <a:pt x="24" y="132"/>
                    <a:pt x="39" y="1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ŝḷíďê">
              <a:extLst>
                <a:ext uri="{FF2B5EF4-FFF2-40B4-BE49-F238E27FC236}">
                  <a16:creationId xmlns:a16="http://schemas.microsoft.com/office/drawing/2014/main" id="{DC6A4DBD-A1B1-47A0-BE15-438CD52E7297}"/>
                </a:ext>
              </a:extLst>
            </p:cNvPr>
            <p:cNvSpPr/>
            <p:nvPr/>
          </p:nvSpPr>
          <p:spPr bwMode="auto">
            <a:xfrm>
              <a:off x="7037387" y="4308475"/>
              <a:ext cx="192088" cy="204788"/>
            </a:xfrm>
            <a:custGeom>
              <a:avLst/>
              <a:gdLst>
                <a:gd name="T0" fmla="*/ 6 w 60"/>
                <a:gd name="T1" fmla="*/ 8 h 64"/>
                <a:gd name="T2" fmla="*/ 8 w 60"/>
                <a:gd name="T3" fmla="*/ 31 h 64"/>
                <a:gd name="T4" fmla="*/ 15 w 60"/>
                <a:gd name="T5" fmla="*/ 34 h 64"/>
                <a:gd name="T6" fmla="*/ 5 w 60"/>
                <a:gd name="T7" fmla="*/ 46 h 64"/>
                <a:gd name="T8" fmla="*/ 6 w 60"/>
                <a:gd name="T9" fmla="*/ 53 h 64"/>
                <a:gd name="T10" fmla="*/ 19 w 60"/>
                <a:gd name="T11" fmla="*/ 64 h 64"/>
                <a:gd name="T12" fmla="*/ 60 w 60"/>
                <a:gd name="T13" fmla="*/ 15 h 64"/>
                <a:gd name="T14" fmla="*/ 43 w 60"/>
                <a:gd name="T15" fmla="*/ 0 h 64"/>
                <a:gd name="T16" fmla="*/ 33 w 60"/>
                <a:gd name="T17" fmla="*/ 12 h 64"/>
                <a:gd name="T18" fmla="*/ 29 w 60"/>
                <a:gd name="T19" fmla="*/ 6 h 64"/>
                <a:gd name="T20" fmla="*/ 6 w 60"/>
                <a:gd name="T21" fmla="*/ 8 h 64"/>
                <a:gd name="T22" fmla="*/ 12 w 60"/>
                <a:gd name="T23" fmla="*/ 13 h 64"/>
                <a:gd name="T24" fmla="*/ 24 w 60"/>
                <a:gd name="T25" fmla="*/ 12 h 64"/>
                <a:gd name="T26" fmla="*/ 26 w 60"/>
                <a:gd name="T27" fmla="*/ 20 h 64"/>
                <a:gd name="T28" fmla="*/ 22 w 60"/>
                <a:gd name="T29" fmla="*/ 25 h 64"/>
                <a:gd name="T30" fmla="*/ 13 w 60"/>
                <a:gd name="T31" fmla="*/ 24 h 64"/>
                <a:gd name="T32" fmla="*/ 12 w 60"/>
                <a:gd name="T33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4">
                  <a:moveTo>
                    <a:pt x="6" y="8"/>
                  </a:moveTo>
                  <a:cubicBezTo>
                    <a:pt x="0" y="15"/>
                    <a:pt x="1" y="25"/>
                    <a:pt x="8" y="31"/>
                  </a:cubicBezTo>
                  <a:cubicBezTo>
                    <a:pt x="10" y="32"/>
                    <a:pt x="13" y="33"/>
                    <a:pt x="15" y="3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8"/>
                    <a:pt x="4" y="51"/>
                    <a:pt x="6" y="5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9"/>
                    <a:pt x="31" y="7"/>
                    <a:pt x="29" y="6"/>
                  </a:cubicBezTo>
                  <a:cubicBezTo>
                    <a:pt x="22" y="0"/>
                    <a:pt x="12" y="1"/>
                    <a:pt x="6" y="8"/>
                  </a:cubicBezTo>
                  <a:close/>
                  <a:moveTo>
                    <a:pt x="12" y="13"/>
                  </a:moveTo>
                  <a:cubicBezTo>
                    <a:pt x="15" y="9"/>
                    <a:pt x="20" y="9"/>
                    <a:pt x="24" y="12"/>
                  </a:cubicBezTo>
                  <a:cubicBezTo>
                    <a:pt x="26" y="14"/>
                    <a:pt x="27" y="17"/>
                    <a:pt x="26" y="20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27"/>
                    <a:pt x="16" y="27"/>
                    <a:pt x="13" y="24"/>
                  </a:cubicBezTo>
                  <a:cubicBezTo>
                    <a:pt x="10" y="22"/>
                    <a:pt x="9" y="16"/>
                    <a:pt x="12" y="13"/>
                  </a:cubicBezTo>
                  <a:close/>
                </a:path>
              </a:pathLst>
            </a:custGeom>
            <a:solidFill>
              <a:srgbClr val="EFB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$ḻïďê">
              <a:extLst>
                <a:ext uri="{FF2B5EF4-FFF2-40B4-BE49-F238E27FC236}">
                  <a16:creationId xmlns:a16="http://schemas.microsoft.com/office/drawing/2014/main" id="{18EBF1A4-21AA-421C-8CEC-2AE5EDC37422}"/>
                </a:ext>
              </a:extLst>
            </p:cNvPr>
            <p:cNvSpPr/>
            <p:nvPr/>
          </p:nvSpPr>
          <p:spPr bwMode="auto">
            <a:xfrm>
              <a:off x="7097712" y="4356100"/>
              <a:ext cx="192088" cy="201613"/>
            </a:xfrm>
            <a:custGeom>
              <a:avLst/>
              <a:gdLst>
                <a:gd name="T0" fmla="*/ 60 w 60"/>
                <a:gd name="T1" fmla="*/ 15 h 63"/>
                <a:gd name="T2" fmla="*/ 22 w 60"/>
                <a:gd name="T3" fmla="*/ 60 h 63"/>
                <a:gd name="T4" fmla="*/ 15 w 60"/>
                <a:gd name="T5" fmla="*/ 61 h 63"/>
                <a:gd name="T6" fmla="*/ 0 w 60"/>
                <a:gd name="T7" fmla="*/ 49 h 63"/>
                <a:gd name="T8" fmla="*/ 41 w 60"/>
                <a:gd name="T9" fmla="*/ 0 h 63"/>
                <a:gd name="T10" fmla="*/ 60 w 60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3">
                  <a:moveTo>
                    <a:pt x="60" y="15"/>
                  </a:moveTo>
                  <a:cubicBezTo>
                    <a:pt x="22" y="60"/>
                    <a:pt x="22" y="60"/>
                    <a:pt x="22" y="60"/>
                  </a:cubicBezTo>
                  <a:cubicBezTo>
                    <a:pt x="20" y="63"/>
                    <a:pt x="17" y="63"/>
                    <a:pt x="15" y="6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60" y="15"/>
                  </a:lnTo>
                  <a:close/>
                </a:path>
              </a:pathLst>
            </a:custGeom>
            <a:solidFill>
              <a:srgbClr val="FFD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ïṩļïdé">
              <a:extLst>
                <a:ext uri="{FF2B5EF4-FFF2-40B4-BE49-F238E27FC236}">
                  <a16:creationId xmlns:a16="http://schemas.microsoft.com/office/drawing/2014/main" id="{299D5593-5E7E-4497-A5DC-096F4E55100F}"/>
                </a:ext>
              </a:extLst>
            </p:cNvPr>
            <p:cNvSpPr/>
            <p:nvPr/>
          </p:nvSpPr>
          <p:spPr bwMode="auto">
            <a:xfrm>
              <a:off x="7034212" y="3616325"/>
              <a:ext cx="9525" cy="67945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ļîḋê">
              <a:extLst>
                <a:ext uri="{FF2B5EF4-FFF2-40B4-BE49-F238E27FC236}">
                  <a16:creationId xmlns:a16="http://schemas.microsoft.com/office/drawing/2014/main" id="{3F96A31D-30F5-4EBF-AB28-3A8F2F7AFFA2}"/>
                </a:ext>
              </a:extLst>
            </p:cNvPr>
            <p:cNvSpPr/>
            <p:nvPr/>
          </p:nvSpPr>
          <p:spPr bwMode="auto">
            <a:xfrm>
              <a:off x="4435475" y="4797425"/>
              <a:ext cx="25400" cy="644525"/>
            </a:xfrm>
            <a:custGeom>
              <a:avLst/>
              <a:gdLst>
                <a:gd name="T0" fmla="*/ 8 w 8"/>
                <a:gd name="T1" fmla="*/ 198 h 202"/>
                <a:gd name="T2" fmla="*/ 8 w 8"/>
                <a:gd name="T3" fmla="*/ 4 h 202"/>
                <a:gd name="T4" fmla="*/ 4 w 8"/>
                <a:gd name="T5" fmla="*/ 0 h 202"/>
                <a:gd name="T6" fmla="*/ 0 w 8"/>
                <a:gd name="T7" fmla="*/ 4 h 202"/>
                <a:gd name="T8" fmla="*/ 0 w 8"/>
                <a:gd name="T9" fmla="*/ 198 h 202"/>
                <a:gd name="T10" fmla="*/ 4 w 8"/>
                <a:gd name="T11" fmla="*/ 202 h 202"/>
                <a:gd name="T12" fmla="*/ 8 w 8"/>
                <a:gd name="T13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2">
                  <a:moveTo>
                    <a:pt x="8" y="19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0"/>
                    <a:pt x="2" y="202"/>
                    <a:pt x="4" y="202"/>
                  </a:cubicBezTo>
                  <a:cubicBezTo>
                    <a:pt x="6" y="202"/>
                    <a:pt x="8" y="200"/>
                    <a:pt x="8" y="198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S1îḑé">
              <a:extLst>
                <a:ext uri="{FF2B5EF4-FFF2-40B4-BE49-F238E27FC236}">
                  <a16:creationId xmlns:a16="http://schemas.microsoft.com/office/drawing/2014/main" id="{12E50A2D-0A65-4EC2-AC13-675180A7957A}"/>
                </a:ext>
              </a:extLst>
            </p:cNvPr>
            <p:cNvSpPr/>
            <p:nvPr/>
          </p:nvSpPr>
          <p:spPr bwMode="auto">
            <a:xfrm>
              <a:off x="4387850" y="4746625"/>
              <a:ext cx="60325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9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ṧľîḓé">
              <a:extLst>
                <a:ext uri="{FF2B5EF4-FFF2-40B4-BE49-F238E27FC236}">
                  <a16:creationId xmlns:a16="http://schemas.microsoft.com/office/drawing/2014/main" id="{7A8BF4B2-D62B-4582-97C9-A1E64F31B777}"/>
                </a:ext>
              </a:extLst>
            </p:cNvPr>
            <p:cNvSpPr/>
            <p:nvPr/>
          </p:nvSpPr>
          <p:spPr bwMode="auto">
            <a:xfrm>
              <a:off x="4448175" y="4746625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9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šḻíḋè">
              <a:extLst>
                <a:ext uri="{FF2B5EF4-FFF2-40B4-BE49-F238E27FC236}">
                  <a16:creationId xmlns:a16="http://schemas.microsoft.com/office/drawing/2014/main" id="{5BCDAA07-54A3-4247-92D4-E03260D92CA3}"/>
                </a:ext>
              </a:extLst>
            </p:cNvPr>
            <p:cNvSpPr/>
            <p:nvPr/>
          </p:nvSpPr>
          <p:spPr bwMode="auto">
            <a:xfrm>
              <a:off x="4387850" y="4911725"/>
              <a:ext cx="60325" cy="119063"/>
            </a:xfrm>
            <a:custGeom>
              <a:avLst/>
              <a:gdLst>
                <a:gd name="T0" fmla="*/ 0 w 19"/>
                <a:gd name="T1" fmla="*/ 18 h 37"/>
                <a:gd name="T2" fmla="*/ 19 w 19"/>
                <a:gd name="T3" fmla="*/ 37 h 37"/>
                <a:gd name="T4" fmla="*/ 19 w 19"/>
                <a:gd name="T5" fmla="*/ 0 h 37"/>
                <a:gd name="T6" fmla="*/ 0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18"/>
                  </a:moveTo>
                  <a:cubicBezTo>
                    <a:pt x="0" y="29"/>
                    <a:pt x="9" y="37"/>
                    <a:pt x="19" y="3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$1îḍe">
              <a:extLst>
                <a:ext uri="{FF2B5EF4-FFF2-40B4-BE49-F238E27FC236}">
                  <a16:creationId xmlns:a16="http://schemas.microsoft.com/office/drawing/2014/main" id="{83F6C081-9AA6-4CC5-88D7-391F2DD6EF12}"/>
                </a:ext>
              </a:extLst>
            </p:cNvPr>
            <p:cNvSpPr/>
            <p:nvPr/>
          </p:nvSpPr>
          <p:spPr bwMode="auto">
            <a:xfrm>
              <a:off x="4448175" y="4911725"/>
              <a:ext cx="60325" cy="119063"/>
            </a:xfrm>
            <a:custGeom>
              <a:avLst/>
              <a:gdLst>
                <a:gd name="T0" fmla="*/ 19 w 19"/>
                <a:gd name="T1" fmla="*/ 18 h 37"/>
                <a:gd name="T2" fmla="*/ 0 w 19"/>
                <a:gd name="T3" fmla="*/ 0 h 37"/>
                <a:gd name="T4" fmla="*/ 0 w 19"/>
                <a:gd name="T5" fmla="*/ 37 h 37"/>
                <a:gd name="T6" fmla="*/ 19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19" y="18"/>
                  </a:moveTo>
                  <a:cubicBezTo>
                    <a:pt x="19" y="8"/>
                    <a:pt x="1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37"/>
                    <a:pt x="19" y="29"/>
                    <a:pt x="19" y="18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sḷiďe">
              <a:extLst>
                <a:ext uri="{FF2B5EF4-FFF2-40B4-BE49-F238E27FC236}">
                  <a16:creationId xmlns:a16="http://schemas.microsoft.com/office/drawing/2014/main" id="{9B698A37-63EC-4DC9-8C54-E1F00D1FAFB1}"/>
                </a:ext>
              </a:extLst>
            </p:cNvPr>
            <p:cNvSpPr/>
            <p:nvPr/>
          </p:nvSpPr>
          <p:spPr bwMode="auto">
            <a:xfrm>
              <a:off x="4448175" y="5075237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8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ṩľiďê">
              <a:extLst>
                <a:ext uri="{FF2B5EF4-FFF2-40B4-BE49-F238E27FC236}">
                  <a16:creationId xmlns:a16="http://schemas.microsoft.com/office/drawing/2014/main" id="{50CCB538-0222-4FD5-B6E8-A25C74271ECE}"/>
                </a:ext>
              </a:extLst>
            </p:cNvPr>
            <p:cNvSpPr/>
            <p:nvPr/>
          </p:nvSpPr>
          <p:spPr bwMode="auto">
            <a:xfrm>
              <a:off x="4387850" y="5075237"/>
              <a:ext cx="60325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9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şļíḍe">
              <a:extLst>
                <a:ext uri="{FF2B5EF4-FFF2-40B4-BE49-F238E27FC236}">
                  <a16:creationId xmlns:a16="http://schemas.microsoft.com/office/drawing/2014/main" id="{D5B688D2-B9F1-4D68-96A6-3DECDB435F8C}"/>
                </a:ext>
              </a:extLst>
            </p:cNvPr>
            <p:cNvSpPr/>
            <p:nvPr/>
          </p:nvSpPr>
          <p:spPr bwMode="auto">
            <a:xfrm>
              <a:off x="4578350" y="4797425"/>
              <a:ext cx="26988" cy="644525"/>
            </a:xfrm>
            <a:custGeom>
              <a:avLst/>
              <a:gdLst>
                <a:gd name="T0" fmla="*/ 8 w 8"/>
                <a:gd name="T1" fmla="*/ 198 h 202"/>
                <a:gd name="T2" fmla="*/ 8 w 8"/>
                <a:gd name="T3" fmla="*/ 4 h 202"/>
                <a:gd name="T4" fmla="*/ 4 w 8"/>
                <a:gd name="T5" fmla="*/ 0 h 202"/>
                <a:gd name="T6" fmla="*/ 0 w 8"/>
                <a:gd name="T7" fmla="*/ 4 h 202"/>
                <a:gd name="T8" fmla="*/ 0 w 8"/>
                <a:gd name="T9" fmla="*/ 198 h 202"/>
                <a:gd name="T10" fmla="*/ 4 w 8"/>
                <a:gd name="T11" fmla="*/ 202 h 202"/>
                <a:gd name="T12" fmla="*/ 8 w 8"/>
                <a:gd name="T13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2">
                  <a:moveTo>
                    <a:pt x="8" y="19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0"/>
                    <a:pt x="2" y="202"/>
                    <a:pt x="4" y="202"/>
                  </a:cubicBezTo>
                  <a:cubicBezTo>
                    <a:pt x="6" y="202"/>
                    <a:pt x="8" y="200"/>
                    <a:pt x="8" y="198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Sḷiḑe">
              <a:extLst>
                <a:ext uri="{FF2B5EF4-FFF2-40B4-BE49-F238E27FC236}">
                  <a16:creationId xmlns:a16="http://schemas.microsoft.com/office/drawing/2014/main" id="{560E5308-C4BA-442B-9A70-6354F232B3F4}"/>
                </a:ext>
              </a:extLst>
            </p:cNvPr>
            <p:cNvSpPr/>
            <p:nvPr/>
          </p:nvSpPr>
          <p:spPr bwMode="auto">
            <a:xfrm>
              <a:off x="4530725" y="4746625"/>
              <a:ext cx="61913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8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š1íḍe">
              <a:extLst>
                <a:ext uri="{FF2B5EF4-FFF2-40B4-BE49-F238E27FC236}">
                  <a16:creationId xmlns:a16="http://schemas.microsoft.com/office/drawing/2014/main" id="{08126797-037A-492C-B824-EE61452938BD}"/>
                </a:ext>
              </a:extLst>
            </p:cNvPr>
            <p:cNvSpPr/>
            <p:nvPr/>
          </p:nvSpPr>
          <p:spPr bwMode="auto">
            <a:xfrm>
              <a:off x="4592637" y="4746625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9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šļidé">
              <a:extLst>
                <a:ext uri="{FF2B5EF4-FFF2-40B4-BE49-F238E27FC236}">
                  <a16:creationId xmlns:a16="http://schemas.microsoft.com/office/drawing/2014/main" id="{3DC16D35-AD30-4AD6-9206-E5318E942F8E}"/>
                </a:ext>
              </a:extLst>
            </p:cNvPr>
            <p:cNvSpPr/>
            <p:nvPr/>
          </p:nvSpPr>
          <p:spPr bwMode="auto">
            <a:xfrm>
              <a:off x="4530725" y="4911725"/>
              <a:ext cx="61913" cy="119063"/>
            </a:xfrm>
            <a:custGeom>
              <a:avLst/>
              <a:gdLst>
                <a:gd name="T0" fmla="*/ 0 w 19"/>
                <a:gd name="T1" fmla="*/ 18 h 37"/>
                <a:gd name="T2" fmla="*/ 19 w 19"/>
                <a:gd name="T3" fmla="*/ 37 h 37"/>
                <a:gd name="T4" fmla="*/ 19 w 19"/>
                <a:gd name="T5" fmla="*/ 0 h 37"/>
                <a:gd name="T6" fmla="*/ 0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18"/>
                  </a:moveTo>
                  <a:cubicBezTo>
                    <a:pt x="0" y="29"/>
                    <a:pt x="8" y="37"/>
                    <a:pt x="19" y="3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śḻíḑe">
              <a:extLst>
                <a:ext uri="{FF2B5EF4-FFF2-40B4-BE49-F238E27FC236}">
                  <a16:creationId xmlns:a16="http://schemas.microsoft.com/office/drawing/2014/main" id="{ECEC9130-5B7B-4795-9C14-90F73BC7C28F}"/>
                </a:ext>
              </a:extLst>
            </p:cNvPr>
            <p:cNvSpPr/>
            <p:nvPr/>
          </p:nvSpPr>
          <p:spPr bwMode="auto">
            <a:xfrm>
              <a:off x="4592637" y="4911725"/>
              <a:ext cx="60325" cy="119063"/>
            </a:xfrm>
            <a:custGeom>
              <a:avLst/>
              <a:gdLst>
                <a:gd name="T0" fmla="*/ 19 w 19"/>
                <a:gd name="T1" fmla="*/ 18 h 37"/>
                <a:gd name="T2" fmla="*/ 0 w 19"/>
                <a:gd name="T3" fmla="*/ 0 h 37"/>
                <a:gd name="T4" fmla="*/ 0 w 19"/>
                <a:gd name="T5" fmla="*/ 37 h 37"/>
                <a:gd name="T6" fmla="*/ 19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19" y="18"/>
                  </a:moveTo>
                  <a:cubicBezTo>
                    <a:pt x="19" y="8"/>
                    <a:pt x="1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37"/>
                    <a:pt x="19" y="29"/>
                    <a:pt x="19" y="18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śḻïḓe">
              <a:extLst>
                <a:ext uri="{FF2B5EF4-FFF2-40B4-BE49-F238E27FC236}">
                  <a16:creationId xmlns:a16="http://schemas.microsoft.com/office/drawing/2014/main" id="{D9480D14-AF95-494B-B6A2-4415376291E3}"/>
                </a:ext>
              </a:extLst>
            </p:cNvPr>
            <p:cNvSpPr/>
            <p:nvPr/>
          </p:nvSpPr>
          <p:spPr bwMode="auto">
            <a:xfrm>
              <a:off x="4592637" y="5075237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8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Sḻiḋè">
              <a:extLst>
                <a:ext uri="{FF2B5EF4-FFF2-40B4-BE49-F238E27FC236}">
                  <a16:creationId xmlns:a16="http://schemas.microsoft.com/office/drawing/2014/main" id="{E9F38098-9D60-4EC1-A82C-A3D2C0DBFAA6}"/>
                </a:ext>
              </a:extLst>
            </p:cNvPr>
            <p:cNvSpPr/>
            <p:nvPr/>
          </p:nvSpPr>
          <p:spPr bwMode="auto">
            <a:xfrm>
              <a:off x="4530725" y="5075237"/>
              <a:ext cx="61913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8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ṩļîḍe">
              <a:extLst>
                <a:ext uri="{FF2B5EF4-FFF2-40B4-BE49-F238E27FC236}">
                  <a16:creationId xmlns:a16="http://schemas.microsoft.com/office/drawing/2014/main" id="{BFBCD126-1D94-4A56-B9B9-1DBB84B9CD79}"/>
                </a:ext>
              </a:extLst>
            </p:cNvPr>
            <p:cNvSpPr/>
            <p:nvPr/>
          </p:nvSpPr>
          <p:spPr bwMode="auto">
            <a:xfrm>
              <a:off x="4722812" y="4797425"/>
              <a:ext cx="25400" cy="644525"/>
            </a:xfrm>
            <a:custGeom>
              <a:avLst/>
              <a:gdLst>
                <a:gd name="T0" fmla="*/ 8 w 8"/>
                <a:gd name="T1" fmla="*/ 198 h 202"/>
                <a:gd name="T2" fmla="*/ 8 w 8"/>
                <a:gd name="T3" fmla="*/ 4 h 202"/>
                <a:gd name="T4" fmla="*/ 4 w 8"/>
                <a:gd name="T5" fmla="*/ 0 h 202"/>
                <a:gd name="T6" fmla="*/ 0 w 8"/>
                <a:gd name="T7" fmla="*/ 4 h 202"/>
                <a:gd name="T8" fmla="*/ 0 w 8"/>
                <a:gd name="T9" fmla="*/ 198 h 202"/>
                <a:gd name="T10" fmla="*/ 4 w 8"/>
                <a:gd name="T11" fmla="*/ 202 h 202"/>
                <a:gd name="T12" fmla="*/ 8 w 8"/>
                <a:gd name="T13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2">
                  <a:moveTo>
                    <a:pt x="8" y="19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0"/>
                    <a:pt x="1" y="202"/>
                    <a:pt x="4" y="202"/>
                  </a:cubicBezTo>
                  <a:cubicBezTo>
                    <a:pt x="6" y="202"/>
                    <a:pt x="8" y="200"/>
                    <a:pt x="8" y="198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š1íḍe">
              <a:extLst>
                <a:ext uri="{FF2B5EF4-FFF2-40B4-BE49-F238E27FC236}">
                  <a16:creationId xmlns:a16="http://schemas.microsoft.com/office/drawing/2014/main" id="{3C894BE1-4CA7-4822-8A66-5758F0B0CAFB}"/>
                </a:ext>
              </a:extLst>
            </p:cNvPr>
            <p:cNvSpPr/>
            <p:nvPr/>
          </p:nvSpPr>
          <p:spPr bwMode="auto">
            <a:xfrm>
              <a:off x="4675187" y="4746625"/>
              <a:ext cx="60325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8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ṣḻiḍe">
              <a:extLst>
                <a:ext uri="{FF2B5EF4-FFF2-40B4-BE49-F238E27FC236}">
                  <a16:creationId xmlns:a16="http://schemas.microsoft.com/office/drawing/2014/main" id="{73896982-A6BD-4A1F-AFDD-8303C8FF6E0C}"/>
                </a:ext>
              </a:extLst>
            </p:cNvPr>
            <p:cNvSpPr/>
            <p:nvPr/>
          </p:nvSpPr>
          <p:spPr bwMode="auto">
            <a:xfrm>
              <a:off x="4735512" y="4746625"/>
              <a:ext cx="57150" cy="120650"/>
            </a:xfrm>
            <a:custGeom>
              <a:avLst/>
              <a:gdLst>
                <a:gd name="T0" fmla="*/ 18 w 18"/>
                <a:gd name="T1" fmla="*/ 19 h 38"/>
                <a:gd name="T2" fmla="*/ 0 w 18"/>
                <a:gd name="T3" fmla="*/ 0 h 38"/>
                <a:gd name="T4" fmla="*/ 0 w 18"/>
                <a:gd name="T5" fmla="*/ 38 h 38"/>
                <a:gd name="T6" fmla="*/ 18 w 18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18" y="19"/>
                  </a:moveTo>
                  <a:cubicBezTo>
                    <a:pt x="18" y="9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8" y="29"/>
                    <a:pt x="18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sľîďè">
              <a:extLst>
                <a:ext uri="{FF2B5EF4-FFF2-40B4-BE49-F238E27FC236}">
                  <a16:creationId xmlns:a16="http://schemas.microsoft.com/office/drawing/2014/main" id="{F9A5C588-7AD2-4BE7-9A1C-180D0D4DC907}"/>
                </a:ext>
              </a:extLst>
            </p:cNvPr>
            <p:cNvSpPr/>
            <p:nvPr/>
          </p:nvSpPr>
          <p:spPr bwMode="auto">
            <a:xfrm>
              <a:off x="4675187" y="4911725"/>
              <a:ext cx="60325" cy="119063"/>
            </a:xfrm>
            <a:custGeom>
              <a:avLst/>
              <a:gdLst>
                <a:gd name="T0" fmla="*/ 0 w 19"/>
                <a:gd name="T1" fmla="*/ 18 h 37"/>
                <a:gd name="T2" fmla="*/ 19 w 19"/>
                <a:gd name="T3" fmla="*/ 37 h 37"/>
                <a:gd name="T4" fmla="*/ 19 w 19"/>
                <a:gd name="T5" fmla="*/ 0 h 37"/>
                <a:gd name="T6" fmla="*/ 0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18"/>
                  </a:moveTo>
                  <a:cubicBezTo>
                    <a:pt x="0" y="29"/>
                    <a:pt x="8" y="37"/>
                    <a:pt x="19" y="3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ṧlïḑè">
              <a:extLst>
                <a:ext uri="{FF2B5EF4-FFF2-40B4-BE49-F238E27FC236}">
                  <a16:creationId xmlns:a16="http://schemas.microsoft.com/office/drawing/2014/main" id="{C531D7D4-B98E-42C6-ABE1-DF2BD78B5CB9}"/>
                </a:ext>
              </a:extLst>
            </p:cNvPr>
            <p:cNvSpPr/>
            <p:nvPr/>
          </p:nvSpPr>
          <p:spPr bwMode="auto">
            <a:xfrm>
              <a:off x="4735512" y="4911725"/>
              <a:ext cx="57150" cy="119063"/>
            </a:xfrm>
            <a:custGeom>
              <a:avLst/>
              <a:gdLst>
                <a:gd name="T0" fmla="*/ 18 w 18"/>
                <a:gd name="T1" fmla="*/ 18 h 37"/>
                <a:gd name="T2" fmla="*/ 0 w 18"/>
                <a:gd name="T3" fmla="*/ 0 h 37"/>
                <a:gd name="T4" fmla="*/ 0 w 18"/>
                <a:gd name="T5" fmla="*/ 37 h 37"/>
                <a:gd name="T6" fmla="*/ 18 w 18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7">
                  <a:moveTo>
                    <a:pt x="18" y="18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37"/>
                    <a:pt x="18" y="29"/>
                    <a:pt x="18" y="18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ļiḓé">
              <a:extLst>
                <a:ext uri="{FF2B5EF4-FFF2-40B4-BE49-F238E27FC236}">
                  <a16:creationId xmlns:a16="http://schemas.microsoft.com/office/drawing/2014/main" id="{02F3F831-5103-4F68-9421-41AE7ED3BEF7}"/>
                </a:ext>
              </a:extLst>
            </p:cNvPr>
            <p:cNvSpPr/>
            <p:nvPr/>
          </p:nvSpPr>
          <p:spPr bwMode="auto">
            <a:xfrm>
              <a:off x="4735512" y="5075237"/>
              <a:ext cx="57150" cy="120650"/>
            </a:xfrm>
            <a:custGeom>
              <a:avLst/>
              <a:gdLst>
                <a:gd name="T0" fmla="*/ 18 w 18"/>
                <a:gd name="T1" fmla="*/ 19 h 38"/>
                <a:gd name="T2" fmla="*/ 0 w 18"/>
                <a:gd name="T3" fmla="*/ 0 h 38"/>
                <a:gd name="T4" fmla="*/ 0 w 18"/>
                <a:gd name="T5" fmla="*/ 38 h 38"/>
                <a:gd name="T6" fmla="*/ 18 w 18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18" y="19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38"/>
                    <a:pt x="18" y="29"/>
                    <a:pt x="18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ṡḻïḍê">
              <a:extLst>
                <a:ext uri="{FF2B5EF4-FFF2-40B4-BE49-F238E27FC236}">
                  <a16:creationId xmlns:a16="http://schemas.microsoft.com/office/drawing/2014/main" id="{259A008D-60F6-4357-988F-B483DFE07238}"/>
                </a:ext>
              </a:extLst>
            </p:cNvPr>
            <p:cNvSpPr/>
            <p:nvPr/>
          </p:nvSpPr>
          <p:spPr bwMode="auto">
            <a:xfrm>
              <a:off x="4675187" y="5075237"/>
              <a:ext cx="60325" cy="120650"/>
            </a:xfrm>
            <a:custGeom>
              <a:avLst/>
              <a:gdLst>
                <a:gd name="T0" fmla="*/ 0 w 19"/>
                <a:gd name="T1" fmla="*/ 19 h 38"/>
                <a:gd name="T2" fmla="*/ 19 w 19"/>
                <a:gd name="T3" fmla="*/ 38 h 38"/>
                <a:gd name="T4" fmla="*/ 19 w 19"/>
                <a:gd name="T5" fmla="*/ 0 h 38"/>
                <a:gd name="T6" fmla="*/ 0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19"/>
                  </a:moveTo>
                  <a:cubicBezTo>
                    <a:pt x="0" y="29"/>
                    <a:pt x="8" y="38"/>
                    <a:pt x="19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ṣḻïḑe">
              <a:extLst>
                <a:ext uri="{FF2B5EF4-FFF2-40B4-BE49-F238E27FC236}">
                  <a16:creationId xmlns:a16="http://schemas.microsoft.com/office/drawing/2014/main" id="{7418A474-AD5C-4A9C-944C-D8F0FEF65127}"/>
                </a:ext>
              </a:extLst>
            </p:cNvPr>
            <p:cNvSpPr/>
            <p:nvPr/>
          </p:nvSpPr>
          <p:spPr bwMode="auto">
            <a:xfrm>
              <a:off x="4864100" y="4797425"/>
              <a:ext cx="25400" cy="644525"/>
            </a:xfrm>
            <a:custGeom>
              <a:avLst/>
              <a:gdLst>
                <a:gd name="T0" fmla="*/ 8 w 8"/>
                <a:gd name="T1" fmla="*/ 198 h 202"/>
                <a:gd name="T2" fmla="*/ 8 w 8"/>
                <a:gd name="T3" fmla="*/ 4 h 202"/>
                <a:gd name="T4" fmla="*/ 4 w 8"/>
                <a:gd name="T5" fmla="*/ 0 h 202"/>
                <a:gd name="T6" fmla="*/ 0 w 8"/>
                <a:gd name="T7" fmla="*/ 4 h 202"/>
                <a:gd name="T8" fmla="*/ 0 w 8"/>
                <a:gd name="T9" fmla="*/ 198 h 202"/>
                <a:gd name="T10" fmla="*/ 4 w 8"/>
                <a:gd name="T11" fmla="*/ 202 h 202"/>
                <a:gd name="T12" fmla="*/ 8 w 8"/>
                <a:gd name="T13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2">
                  <a:moveTo>
                    <a:pt x="8" y="19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0"/>
                    <a:pt x="2" y="202"/>
                    <a:pt x="4" y="202"/>
                  </a:cubicBezTo>
                  <a:cubicBezTo>
                    <a:pt x="7" y="202"/>
                    <a:pt x="8" y="200"/>
                    <a:pt x="8" y="198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ŝļïďe">
              <a:extLst>
                <a:ext uri="{FF2B5EF4-FFF2-40B4-BE49-F238E27FC236}">
                  <a16:creationId xmlns:a16="http://schemas.microsoft.com/office/drawing/2014/main" id="{4260E407-C438-4D30-A6A1-29C1630B41E3}"/>
                </a:ext>
              </a:extLst>
            </p:cNvPr>
            <p:cNvSpPr/>
            <p:nvPr/>
          </p:nvSpPr>
          <p:spPr bwMode="auto">
            <a:xfrm>
              <a:off x="4819650" y="4746625"/>
              <a:ext cx="57150" cy="120650"/>
            </a:xfrm>
            <a:custGeom>
              <a:avLst/>
              <a:gdLst>
                <a:gd name="T0" fmla="*/ 0 w 18"/>
                <a:gd name="T1" fmla="*/ 19 h 38"/>
                <a:gd name="T2" fmla="*/ 18 w 18"/>
                <a:gd name="T3" fmla="*/ 38 h 38"/>
                <a:gd name="T4" fmla="*/ 18 w 18"/>
                <a:gd name="T5" fmla="*/ 0 h 38"/>
                <a:gd name="T6" fmla="*/ 0 w 18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0" y="19"/>
                  </a:moveTo>
                  <a:cubicBezTo>
                    <a:pt x="0" y="29"/>
                    <a:pt x="8" y="38"/>
                    <a:pt x="18" y="3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ŝļiḋé">
              <a:extLst>
                <a:ext uri="{FF2B5EF4-FFF2-40B4-BE49-F238E27FC236}">
                  <a16:creationId xmlns:a16="http://schemas.microsoft.com/office/drawing/2014/main" id="{F9F07256-3F7C-41B9-B10C-4359DF1E3DF8}"/>
                </a:ext>
              </a:extLst>
            </p:cNvPr>
            <p:cNvSpPr/>
            <p:nvPr/>
          </p:nvSpPr>
          <p:spPr bwMode="auto">
            <a:xfrm>
              <a:off x="4876800" y="4746625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9"/>
                    <a:pt x="11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1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slîḋê">
              <a:extLst>
                <a:ext uri="{FF2B5EF4-FFF2-40B4-BE49-F238E27FC236}">
                  <a16:creationId xmlns:a16="http://schemas.microsoft.com/office/drawing/2014/main" id="{44374199-E374-422C-A7D6-8D0EEB6429EA}"/>
                </a:ext>
              </a:extLst>
            </p:cNvPr>
            <p:cNvSpPr/>
            <p:nvPr/>
          </p:nvSpPr>
          <p:spPr bwMode="auto">
            <a:xfrm>
              <a:off x="4819650" y="4911725"/>
              <a:ext cx="57150" cy="119063"/>
            </a:xfrm>
            <a:custGeom>
              <a:avLst/>
              <a:gdLst>
                <a:gd name="T0" fmla="*/ 0 w 18"/>
                <a:gd name="T1" fmla="*/ 18 h 37"/>
                <a:gd name="T2" fmla="*/ 18 w 18"/>
                <a:gd name="T3" fmla="*/ 37 h 37"/>
                <a:gd name="T4" fmla="*/ 18 w 18"/>
                <a:gd name="T5" fmla="*/ 0 h 37"/>
                <a:gd name="T6" fmla="*/ 0 w 18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7">
                  <a:moveTo>
                    <a:pt x="0" y="18"/>
                  </a:moveTo>
                  <a:cubicBezTo>
                    <a:pt x="0" y="29"/>
                    <a:pt x="8" y="37"/>
                    <a:pt x="18" y="3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sḷídê">
              <a:extLst>
                <a:ext uri="{FF2B5EF4-FFF2-40B4-BE49-F238E27FC236}">
                  <a16:creationId xmlns:a16="http://schemas.microsoft.com/office/drawing/2014/main" id="{7FA3C804-9F76-4C39-9B12-59A5478F2218}"/>
                </a:ext>
              </a:extLst>
            </p:cNvPr>
            <p:cNvSpPr/>
            <p:nvPr/>
          </p:nvSpPr>
          <p:spPr bwMode="auto">
            <a:xfrm>
              <a:off x="4876800" y="4911725"/>
              <a:ext cx="60325" cy="119063"/>
            </a:xfrm>
            <a:custGeom>
              <a:avLst/>
              <a:gdLst>
                <a:gd name="T0" fmla="*/ 19 w 19"/>
                <a:gd name="T1" fmla="*/ 18 h 37"/>
                <a:gd name="T2" fmla="*/ 0 w 19"/>
                <a:gd name="T3" fmla="*/ 0 h 37"/>
                <a:gd name="T4" fmla="*/ 0 w 19"/>
                <a:gd name="T5" fmla="*/ 37 h 37"/>
                <a:gd name="T6" fmla="*/ 19 w 19"/>
                <a:gd name="T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19" y="18"/>
                  </a:moveTo>
                  <a:cubicBezTo>
                    <a:pt x="19" y="8"/>
                    <a:pt x="11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1" y="37"/>
                    <a:pt x="19" y="29"/>
                    <a:pt x="19" y="18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$ļîḍè">
              <a:extLst>
                <a:ext uri="{FF2B5EF4-FFF2-40B4-BE49-F238E27FC236}">
                  <a16:creationId xmlns:a16="http://schemas.microsoft.com/office/drawing/2014/main" id="{0E5235AE-C056-4257-9C85-94E8722A6CFC}"/>
                </a:ext>
              </a:extLst>
            </p:cNvPr>
            <p:cNvSpPr/>
            <p:nvPr/>
          </p:nvSpPr>
          <p:spPr bwMode="auto">
            <a:xfrm>
              <a:off x="4876800" y="5075237"/>
              <a:ext cx="60325" cy="120650"/>
            </a:xfrm>
            <a:custGeom>
              <a:avLst/>
              <a:gdLst>
                <a:gd name="T0" fmla="*/ 19 w 19"/>
                <a:gd name="T1" fmla="*/ 19 h 38"/>
                <a:gd name="T2" fmla="*/ 0 w 19"/>
                <a:gd name="T3" fmla="*/ 0 h 38"/>
                <a:gd name="T4" fmla="*/ 0 w 19"/>
                <a:gd name="T5" fmla="*/ 38 h 38"/>
                <a:gd name="T6" fmla="*/ 19 w 19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19"/>
                  </a:moveTo>
                  <a:cubicBezTo>
                    <a:pt x="19" y="8"/>
                    <a:pt x="11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1" y="38"/>
                    <a:pt x="19" y="29"/>
                    <a:pt x="19" y="19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śliḑê">
              <a:extLst>
                <a:ext uri="{FF2B5EF4-FFF2-40B4-BE49-F238E27FC236}">
                  <a16:creationId xmlns:a16="http://schemas.microsoft.com/office/drawing/2014/main" id="{2587CAB1-8687-4E61-A675-9406AA255DF9}"/>
                </a:ext>
              </a:extLst>
            </p:cNvPr>
            <p:cNvSpPr/>
            <p:nvPr/>
          </p:nvSpPr>
          <p:spPr bwMode="auto">
            <a:xfrm>
              <a:off x="4819650" y="5075237"/>
              <a:ext cx="57150" cy="120650"/>
            </a:xfrm>
            <a:custGeom>
              <a:avLst/>
              <a:gdLst>
                <a:gd name="T0" fmla="*/ 0 w 18"/>
                <a:gd name="T1" fmla="*/ 19 h 38"/>
                <a:gd name="T2" fmla="*/ 18 w 18"/>
                <a:gd name="T3" fmla="*/ 38 h 38"/>
                <a:gd name="T4" fmla="*/ 18 w 18"/>
                <a:gd name="T5" fmla="*/ 0 h 38"/>
                <a:gd name="T6" fmla="*/ 0 w 18"/>
                <a:gd name="T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0" y="19"/>
                  </a:moveTo>
                  <a:cubicBezTo>
                    <a:pt x="0" y="29"/>
                    <a:pt x="8" y="38"/>
                    <a:pt x="18" y="3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ṡļîḋe">
              <a:extLst>
                <a:ext uri="{FF2B5EF4-FFF2-40B4-BE49-F238E27FC236}">
                  <a16:creationId xmlns:a16="http://schemas.microsoft.com/office/drawing/2014/main" id="{4494BF58-DE79-4361-93EA-BB7DF3D54BFC}"/>
                </a:ext>
              </a:extLst>
            </p:cNvPr>
            <p:cNvSpPr/>
            <p:nvPr/>
          </p:nvSpPr>
          <p:spPr bwMode="auto">
            <a:xfrm>
              <a:off x="5640387" y="4378325"/>
              <a:ext cx="22225" cy="593725"/>
            </a:xfrm>
            <a:custGeom>
              <a:avLst/>
              <a:gdLst>
                <a:gd name="T0" fmla="*/ 7 w 7"/>
                <a:gd name="T1" fmla="*/ 182 h 186"/>
                <a:gd name="T2" fmla="*/ 7 w 7"/>
                <a:gd name="T3" fmla="*/ 3 h 186"/>
                <a:gd name="T4" fmla="*/ 4 w 7"/>
                <a:gd name="T5" fmla="*/ 0 h 186"/>
                <a:gd name="T6" fmla="*/ 0 w 7"/>
                <a:gd name="T7" fmla="*/ 3 h 186"/>
                <a:gd name="T8" fmla="*/ 0 w 7"/>
                <a:gd name="T9" fmla="*/ 182 h 186"/>
                <a:gd name="T10" fmla="*/ 4 w 7"/>
                <a:gd name="T11" fmla="*/ 186 h 186"/>
                <a:gd name="T12" fmla="*/ 7 w 7"/>
                <a:gd name="T13" fmla="*/ 18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6">
                  <a:moveTo>
                    <a:pt x="7" y="18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2" y="186"/>
                    <a:pt x="4" y="186"/>
                  </a:cubicBezTo>
                  <a:cubicBezTo>
                    <a:pt x="6" y="186"/>
                    <a:pt x="7" y="184"/>
                    <a:pt x="7" y="182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ṧ1ídè">
              <a:extLst>
                <a:ext uri="{FF2B5EF4-FFF2-40B4-BE49-F238E27FC236}">
                  <a16:creationId xmlns:a16="http://schemas.microsoft.com/office/drawing/2014/main" id="{1473A65D-4F1F-416C-8306-1FB2B528B18E}"/>
                </a:ext>
              </a:extLst>
            </p:cNvPr>
            <p:cNvSpPr/>
            <p:nvPr/>
          </p:nvSpPr>
          <p:spPr bwMode="auto">
            <a:xfrm>
              <a:off x="5595937" y="4330700"/>
              <a:ext cx="57150" cy="112713"/>
            </a:xfrm>
            <a:custGeom>
              <a:avLst/>
              <a:gdLst>
                <a:gd name="T0" fmla="*/ 0 w 18"/>
                <a:gd name="T1" fmla="*/ 17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17"/>
                  </a:moveTo>
                  <a:cubicBezTo>
                    <a:pt x="0" y="27"/>
                    <a:pt x="8" y="35"/>
                    <a:pt x="18" y="3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ṩliḑè">
              <a:extLst>
                <a:ext uri="{FF2B5EF4-FFF2-40B4-BE49-F238E27FC236}">
                  <a16:creationId xmlns:a16="http://schemas.microsoft.com/office/drawing/2014/main" id="{DDBA02AE-6495-451C-9432-A3FE9D470A5E}"/>
                </a:ext>
              </a:extLst>
            </p:cNvPr>
            <p:cNvSpPr/>
            <p:nvPr/>
          </p:nvSpPr>
          <p:spPr bwMode="auto">
            <a:xfrm>
              <a:off x="5653087" y="4330700"/>
              <a:ext cx="53975" cy="112713"/>
            </a:xfrm>
            <a:custGeom>
              <a:avLst/>
              <a:gdLst>
                <a:gd name="T0" fmla="*/ 17 w 17"/>
                <a:gd name="T1" fmla="*/ 17 h 35"/>
                <a:gd name="T2" fmla="*/ 0 w 17"/>
                <a:gd name="T3" fmla="*/ 0 h 35"/>
                <a:gd name="T4" fmla="*/ 0 w 17"/>
                <a:gd name="T5" fmla="*/ 35 h 35"/>
                <a:gd name="T6" fmla="*/ 17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17" y="17"/>
                  </a:moveTo>
                  <a:cubicBezTo>
                    <a:pt x="17" y="8"/>
                    <a:pt x="9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5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šḷîḑé">
              <a:extLst>
                <a:ext uri="{FF2B5EF4-FFF2-40B4-BE49-F238E27FC236}">
                  <a16:creationId xmlns:a16="http://schemas.microsoft.com/office/drawing/2014/main" id="{7DB07B8C-8F71-4485-8BB0-58E77161F540}"/>
                </a:ext>
              </a:extLst>
            </p:cNvPr>
            <p:cNvSpPr/>
            <p:nvPr/>
          </p:nvSpPr>
          <p:spPr bwMode="auto">
            <a:xfrm>
              <a:off x="5595937" y="4484687"/>
              <a:ext cx="57150" cy="107950"/>
            </a:xfrm>
            <a:custGeom>
              <a:avLst/>
              <a:gdLst>
                <a:gd name="T0" fmla="*/ 0 w 18"/>
                <a:gd name="T1" fmla="*/ 17 h 34"/>
                <a:gd name="T2" fmla="*/ 18 w 18"/>
                <a:gd name="T3" fmla="*/ 34 h 34"/>
                <a:gd name="T4" fmla="*/ 18 w 18"/>
                <a:gd name="T5" fmla="*/ 0 h 34"/>
                <a:gd name="T6" fmla="*/ 0 w 1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4">
                  <a:moveTo>
                    <a:pt x="0" y="17"/>
                  </a:moveTo>
                  <a:cubicBezTo>
                    <a:pt x="0" y="27"/>
                    <a:pt x="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$liďê">
              <a:extLst>
                <a:ext uri="{FF2B5EF4-FFF2-40B4-BE49-F238E27FC236}">
                  <a16:creationId xmlns:a16="http://schemas.microsoft.com/office/drawing/2014/main" id="{014EBC1A-1BFD-4678-8428-8111AA71F5A4}"/>
                </a:ext>
              </a:extLst>
            </p:cNvPr>
            <p:cNvSpPr/>
            <p:nvPr/>
          </p:nvSpPr>
          <p:spPr bwMode="auto">
            <a:xfrm>
              <a:off x="5653087" y="4484687"/>
              <a:ext cx="53975" cy="107950"/>
            </a:xfrm>
            <a:custGeom>
              <a:avLst/>
              <a:gdLst>
                <a:gd name="T0" fmla="*/ 17 w 17"/>
                <a:gd name="T1" fmla="*/ 17 h 34"/>
                <a:gd name="T2" fmla="*/ 0 w 17"/>
                <a:gd name="T3" fmla="*/ 0 h 34"/>
                <a:gd name="T4" fmla="*/ 0 w 17"/>
                <a:gd name="T5" fmla="*/ 34 h 34"/>
                <a:gd name="T6" fmla="*/ 17 w 17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17" y="17"/>
                  </a:moveTo>
                  <a:cubicBezTo>
                    <a:pt x="17" y="7"/>
                    <a:pt x="9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" y="34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ṣļíďê">
              <a:extLst>
                <a:ext uri="{FF2B5EF4-FFF2-40B4-BE49-F238E27FC236}">
                  <a16:creationId xmlns:a16="http://schemas.microsoft.com/office/drawing/2014/main" id="{60AE8307-2E92-4E0D-A162-ADED7A378A1E}"/>
                </a:ext>
              </a:extLst>
            </p:cNvPr>
            <p:cNvSpPr/>
            <p:nvPr/>
          </p:nvSpPr>
          <p:spPr bwMode="auto">
            <a:xfrm>
              <a:off x="5653087" y="4633912"/>
              <a:ext cx="53975" cy="112713"/>
            </a:xfrm>
            <a:custGeom>
              <a:avLst/>
              <a:gdLst>
                <a:gd name="T0" fmla="*/ 17 w 17"/>
                <a:gd name="T1" fmla="*/ 17 h 35"/>
                <a:gd name="T2" fmla="*/ 0 w 17"/>
                <a:gd name="T3" fmla="*/ 0 h 35"/>
                <a:gd name="T4" fmla="*/ 0 w 17"/>
                <a:gd name="T5" fmla="*/ 35 h 35"/>
                <a:gd name="T6" fmla="*/ 17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17" y="17"/>
                  </a:moveTo>
                  <a:cubicBezTo>
                    <a:pt x="17" y="8"/>
                    <a:pt x="9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5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šḷîḍe">
              <a:extLst>
                <a:ext uri="{FF2B5EF4-FFF2-40B4-BE49-F238E27FC236}">
                  <a16:creationId xmlns:a16="http://schemas.microsoft.com/office/drawing/2014/main" id="{E859B097-E618-4EF9-94CA-F7DDDEE7652C}"/>
                </a:ext>
              </a:extLst>
            </p:cNvPr>
            <p:cNvSpPr/>
            <p:nvPr/>
          </p:nvSpPr>
          <p:spPr bwMode="auto">
            <a:xfrm>
              <a:off x="5595937" y="4633912"/>
              <a:ext cx="57150" cy="112713"/>
            </a:xfrm>
            <a:custGeom>
              <a:avLst/>
              <a:gdLst>
                <a:gd name="T0" fmla="*/ 0 w 18"/>
                <a:gd name="T1" fmla="*/ 17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17"/>
                  </a:moveTo>
                  <a:cubicBezTo>
                    <a:pt x="0" y="27"/>
                    <a:pt x="8" y="35"/>
                    <a:pt x="18" y="3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š1íḋe">
              <a:extLst>
                <a:ext uri="{FF2B5EF4-FFF2-40B4-BE49-F238E27FC236}">
                  <a16:creationId xmlns:a16="http://schemas.microsoft.com/office/drawing/2014/main" id="{758DEF4E-38E3-4DC4-A8AB-E936C9F2FC5F}"/>
                </a:ext>
              </a:extLst>
            </p:cNvPr>
            <p:cNvSpPr/>
            <p:nvPr/>
          </p:nvSpPr>
          <p:spPr bwMode="auto">
            <a:xfrm>
              <a:off x="5775325" y="4378325"/>
              <a:ext cx="22225" cy="593725"/>
            </a:xfrm>
            <a:custGeom>
              <a:avLst/>
              <a:gdLst>
                <a:gd name="T0" fmla="*/ 7 w 7"/>
                <a:gd name="T1" fmla="*/ 182 h 186"/>
                <a:gd name="T2" fmla="*/ 7 w 7"/>
                <a:gd name="T3" fmla="*/ 3 h 186"/>
                <a:gd name="T4" fmla="*/ 3 w 7"/>
                <a:gd name="T5" fmla="*/ 0 h 186"/>
                <a:gd name="T6" fmla="*/ 0 w 7"/>
                <a:gd name="T7" fmla="*/ 3 h 186"/>
                <a:gd name="T8" fmla="*/ 0 w 7"/>
                <a:gd name="T9" fmla="*/ 182 h 186"/>
                <a:gd name="T10" fmla="*/ 3 w 7"/>
                <a:gd name="T11" fmla="*/ 186 h 186"/>
                <a:gd name="T12" fmla="*/ 7 w 7"/>
                <a:gd name="T13" fmla="*/ 18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6">
                  <a:moveTo>
                    <a:pt x="7" y="18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1" y="186"/>
                    <a:pt x="3" y="186"/>
                  </a:cubicBezTo>
                  <a:cubicBezTo>
                    <a:pt x="5" y="186"/>
                    <a:pt x="7" y="184"/>
                    <a:pt x="7" y="182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sḷîďé">
              <a:extLst>
                <a:ext uri="{FF2B5EF4-FFF2-40B4-BE49-F238E27FC236}">
                  <a16:creationId xmlns:a16="http://schemas.microsoft.com/office/drawing/2014/main" id="{D22CDE0A-1163-4FD4-9DE8-51F94AE1C623}"/>
                </a:ext>
              </a:extLst>
            </p:cNvPr>
            <p:cNvSpPr/>
            <p:nvPr/>
          </p:nvSpPr>
          <p:spPr bwMode="auto">
            <a:xfrm>
              <a:off x="5729287" y="4330700"/>
              <a:ext cx="55563" cy="112713"/>
            </a:xfrm>
            <a:custGeom>
              <a:avLst/>
              <a:gdLst>
                <a:gd name="T0" fmla="*/ 0 w 17"/>
                <a:gd name="T1" fmla="*/ 17 h 35"/>
                <a:gd name="T2" fmla="*/ 17 w 17"/>
                <a:gd name="T3" fmla="*/ 35 h 35"/>
                <a:gd name="T4" fmla="*/ 17 w 17"/>
                <a:gd name="T5" fmla="*/ 0 h 35"/>
                <a:gd name="T6" fmla="*/ 0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0" y="17"/>
                  </a:moveTo>
                  <a:cubicBezTo>
                    <a:pt x="0" y="27"/>
                    <a:pt x="8" y="35"/>
                    <a:pt x="17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Sḷïde">
              <a:extLst>
                <a:ext uri="{FF2B5EF4-FFF2-40B4-BE49-F238E27FC236}">
                  <a16:creationId xmlns:a16="http://schemas.microsoft.com/office/drawing/2014/main" id="{3DEC99D6-F279-4288-8463-51860D779B81}"/>
                </a:ext>
              </a:extLst>
            </p:cNvPr>
            <p:cNvSpPr/>
            <p:nvPr/>
          </p:nvSpPr>
          <p:spPr bwMode="auto">
            <a:xfrm>
              <a:off x="5784850" y="4330700"/>
              <a:ext cx="57150" cy="112713"/>
            </a:xfrm>
            <a:custGeom>
              <a:avLst/>
              <a:gdLst>
                <a:gd name="T0" fmla="*/ 18 w 18"/>
                <a:gd name="T1" fmla="*/ 17 h 35"/>
                <a:gd name="T2" fmla="*/ 0 w 18"/>
                <a:gd name="T3" fmla="*/ 0 h 35"/>
                <a:gd name="T4" fmla="*/ 0 w 18"/>
                <a:gd name="T5" fmla="*/ 35 h 35"/>
                <a:gd name="T6" fmla="*/ 18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18" y="17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35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ṧḻiďè">
              <a:extLst>
                <a:ext uri="{FF2B5EF4-FFF2-40B4-BE49-F238E27FC236}">
                  <a16:creationId xmlns:a16="http://schemas.microsoft.com/office/drawing/2014/main" id="{16DD1000-06EE-46BD-B2A9-0D9078AA30A3}"/>
                </a:ext>
              </a:extLst>
            </p:cNvPr>
            <p:cNvSpPr/>
            <p:nvPr/>
          </p:nvSpPr>
          <p:spPr bwMode="auto">
            <a:xfrm>
              <a:off x="5729287" y="4484687"/>
              <a:ext cx="55563" cy="107950"/>
            </a:xfrm>
            <a:custGeom>
              <a:avLst/>
              <a:gdLst>
                <a:gd name="T0" fmla="*/ 0 w 17"/>
                <a:gd name="T1" fmla="*/ 17 h 34"/>
                <a:gd name="T2" fmla="*/ 17 w 17"/>
                <a:gd name="T3" fmla="*/ 34 h 34"/>
                <a:gd name="T4" fmla="*/ 17 w 17"/>
                <a:gd name="T5" fmla="*/ 0 h 34"/>
                <a:gd name="T6" fmla="*/ 0 w 17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0" y="17"/>
                  </a:moveTo>
                  <a:cubicBezTo>
                    <a:pt x="0" y="27"/>
                    <a:pt x="8" y="34"/>
                    <a:pt x="17" y="3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Sļíďé">
              <a:extLst>
                <a:ext uri="{FF2B5EF4-FFF2-40B4-BE49-F238E27FC236}">
                  <a16:creationId xmlns:a16="http://schemas.microsoft.com/office/drawing/2014/main" id="{E11D5C66-C507-4DB1-9141-55AAC5AB210F}"/>
                </a:ext>
              </a:extLst>
            </p:cNvPr>
            <p:cNvSpPr/>
            <p:nvPr/>
          </p:nvSpPr>
          <p:spPr bwMode="auto">
            <a:xfrm>
              <a:off x="5784850" y="4484687"/>
              <a:ext cx="57150" cy="107950"/>
            </a:xfrm>
            <a:custGeom>
              <a:avLst/>
              <a:gdLst>
                <a:gd name="T0" fmla="*/ 18 w 18"/>
                <a:gd name="T1" fmla="*/ 17 h 34"/>
                <a:gd name="T2" fmla="*/ 0 w 18"/>
                <a:gd name="T3" fmla="*/ 0 h 34"/>
                <a:gd name="T4" fmla="*/ 0 w 18"/>
                <a:gd name="T5" fmla="*/ 34 h 34"/>
                <a:gd name="T6" fmla="*/ 18 w 1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4">
                  <a:moveTo>
                    <a:pt x="18" y="17"/>
                  </a:moveTo>
                  <a:cubicBezTo>
                    <a:pt x="18" y="7"/>
                    <a:pt x="1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0" y="34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ṥľíďé">
              <a:extLst>
                <a:ext uri="{FF2B5EF4-FFF2-40B4-BE49-F238E27FC236}">
                  <a16:creationId xmlns:a16="http://schemas.microsoft.com/office/drawing/2014/main" id="{4C8421E0-712E-40C0-9023-38AEF9AAE4F9}"/>
                </a:ext>
              </a:extLst>
            </p:cNvPr>
            <p:cNvSpPr/>
            <p:nvPr/>
          </p:nvSpPr>
          <p:spPr bwMode="auto">
            <a:xfrm>
              <a:off x="5784850" y="4633912"/>
              <a:ext cx="57150" cy="112713"/>
            </a:xfrm>
            <a:custGeom>
              <a:avLst/>
              <a:gdLst>
                <a:gd name="T0" fmla="*/ 18 w 18"/>
                <a:gd name="T1" fmla="*/ 17 h 35"/>
                <a:gd name="T2" fmla="*/ 0 w 18"/>
                <a:gd name="T3" fmla="*/ 0 h 35"/>
                <a:gd name="T4" fmla="*/ 0 w 18"/>
                <a:gd name="T5" fmla="*/ 35 h 35"/>
                <a:gd name="T6" fmla="*/ 18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18" y="17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35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sḻidê">
              <a:extLst>
                <a:ext uri="{FF2B5EF4-FFF2-40B4-BE49-F238E27FC236}">
                  <a16:creationId xmlns:a16="http://schemas.microsoft.com/office/drawing/2014/main" id="{66F4812B-7AC2-42E9-939D-9E5C7A536F38}"/>
                </a:ext>
              </a:extLst>
            </p:cNvPr>
            <p:cNvSpPr/>
            <p:nvPr/>
          </p:nvSpPr>
          <p:spPr bwMode="auto">
            <a:xfrm>
              <a:off x="5729287" y="4633912"/>
              <a:ext cx="55563" cy="112713"/>
            </a:xfrm>
            <a:custGeom>
              <a:avLst/>
              <a:gdLst>
                <a:gd name="T0" fmla="*/ 0 w 17"/>
                <a:gd name="T1" fmla="*/ 17 h 35"/>
                <a:gd name="T2" fmla="*/ 17 w 17"/>
                <a:gd name="T3" fmla="*/ 35 h 35"/>
                <a:gd name="T4" fmla="*/ 17 w 17"/>
                <a:gd name="T5" fmla="*/ 0 h 35"/>
                <a:gd name="T6" fmla="*/ 0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0" y="17"/>
                  </a:moveTo>
                  <a:cubicBezTo>
                    <a:pt x="0" y="27"/>
                    <a:pt x="8" y="35"/>
                    <a:pt x="17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ŝḷïḋê">
              <a:extLst>
                <a:ext uri="{FF2B5EF4-FFF2-40B4-BE49-F238E27FC236}">
                  <a16:creationId xmlns:a16="http://schemas.microsoft.com/office/drawing/2014/main" id="{F2646CFC-E0D3-42DA-80DA-E331B5690171}"/>
                </a:ext>
              </a:extLst>
            </p:cNvPr>
            <p:cNvSpPr/>
            <p:nvPr/>
          </p:nvSpPr>
          <p:spPr bwMode="auto">
            <a:xfrm>
              <a:off x="5905500" y="4378325"/>
              <a:ext cx="22225" cy="593725"/>
            </a:xfrm>
            <a:custGeom>
              <a:avLst/>
              <a:gdLst>
                <a:gd name="T0" fmla="*/ 7 w 7"/>
                <a:gd name="T1" fmla="*/ 182 h 186"/>
                <a:gd name="T2" fmla="*/ 7 w 7"/>
                <a:gd name="T3" fmla="*/ 3 h 186"/>
                <a:gd name="T4" fmla="*/ 4 w 7"/>
                <a:gd name="T5" fmla="*/ 0 h 186"/>
                <a:gd name="T6" fmla="*/ 0 w 7"/>
                <a:gd name="T7" fmla="*/ 3 h 186"/>
                <a:gd name="T8" fmla="*/ 0 w 7"/>
                <a:gd name="T9" fmla="*/ 182 h 186"/>
                <a:gd name="T10" fmla="*/ 4 w 7"/>
                <a:gd name="T11" fmla="*/ 186 h 186"/>
                <a:gd name="T12" fmla="*/ 7 w 7"/>
                <a:gd name="T13" fmla="*/ 18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6">
                  <a:moveTo>
                    <a:pt x="7" y="18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2" y="186"/>
                    <a:pt x="4" y="186"/>
                  </a:cubicBezTo>
                  <a:cubicBezTo>
                    <a:pt x="6" y="186"/>
                    <a:pt x="7" y="184"/>
                    <a:pt x="7" y="182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ṡḷîḓé">
              <a:extLst>
                <a:ext uri="{FF2B5EF4-FFF2-40B4-BE49-F238E27FC236}">
                  <a16:creationId xmlns:a16="http://schemas.microsoft.com/office/drawing/2014/main" id="{A5D124F0-D0D2-4226-8F68-6A335D7B2FD1}"/>
                </a:ext>
              </a:extLst>
            </p:cNvPr>
            <p:cNvSpPr/>
            <p:nvPr/>
          </p:nvSpPr>
          <p:spPr bwMode="auto">
            <a:xfrm>
              <a:off x="5861050" y="4330700"/>
              <a:ext cx="57150" cy="112713"/>
            </a:xfrm>
            <a:custGeom>
              <a:avLst/>
              <a:gdLst>
                <a:gd name="T0" fmla="*/ 0 w 18"/>
                <a:gd name="T1" fmla="*/ 17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17"/>
                  </a:moveTo>
                  <a:cubicBezTo>
                    <a:pt x="0" y="27"/>
                    <a:pt x="8" y="35"/>
                    <a:pt x="18" y="3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ṣ1îḑe">
              <a:extLst>
                <a:ext uri="{FF2B5EF4-FFF2-40B4-BE49-F238E27FC236}">
                  <a16:creationId xmlns:a16="http://schemas.microsoft.com/office/drawing/2014/main" id="{88F0E685-E11F-4AC9-B451-91CA3B770D28}"/>
                </a:ext>
              </a:extLst>
            </p:cNvPr>
            <p:cNvSpPr/>
            <p:nvPr/>
          </p:nvSpPr>
          <p:spPr bwMode="auto">
            <a:xfrm>
              <a:off x="5918200" y="4330700"/>
              <a:ext cx="53975" cy="112713"/>
            </a:xfrm>
            <a:custGeom>
              <a:avLst/>
              <a:gdLst>
                <a:gd name="T0" fmla="*/ 17 w 17"/>
                <a:gd name="T1" fmla="*/ 17 h 35"/>
                <a:gd name="T2" fmla="*/ 0 w 17"/>
                <a:gd name="T3" fmla="*/ 0 h 35"/>
                <a:gd name="T4" fmla="*/ 0 w 17"/>
                <a:gd name="T5" fmla="*/ 35 h 35"/>
                <a:gd name="T6" fmla="*/ 17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17" y="17"/>
                  </a:moveTo>
                  <a:cubicBezTo>
                    <a:pt x="17" y="8"/>
                    <a:pt x="9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5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îṣ1idè">
              <a:extLst>
                <a:ext uri="{FF2B5EF4-FFF2-40B4-BE49-F238E27FC236}">
                  <a16:creationId xmlns:a16="http://schemas.microsoft.com/office/drawing/2014/main" id="{F7DFDD29-0E08-486F-859C-6C810BE0EBE9}"/>
                </a:ext>
              </a:extLst>
            </p:cNvPr>
            <p:cNvSpPr/>
            <p:nvPr/>
          </p:nvSpPr>
          <p:spPr bwMode="auto">
            <a:xfrm>
              <a:off x="5861050" y="4484687"/>
              <a:ext cx="57150" cy="107950"/>
            </a:xfrm>
            <a:custGeom>
              <a:avLst/>
              <a:gdLst>
                <a:gd name="T0" fmla="*/ 0 w 18"/>
                <a:gd name="T1" fmla="*/ 17 h 34"/>
                <a:gd name="T2" fmla="*/ 18 w 18"/>
                <a:gd name="T3" fmla="*/ 34 h 34"/>
                <a:gd name="T4" fmla="*/ 18 w 18"/>
                <a:gd name="T5" fmla="*/ 0 h 34"/>
                <a:gd name="T6" fmla="*/ 0 w 1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4">
                  <a:moveTo>
                    <a:pt x="0" y="17"/>
                  </a:moveTo>
                  <a:cubicBezTo>
                    <a:pt x="0" y="27"/>
                    <a:pt x="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ṧliḋe">
              <a:extLst>
                <a:ext uri="{FF2B5EF4-FFF2-40B4-BE49-F238E27FC236}">
                  <a16:creationId xmlns:a16="http://schemas.microsoft.com/office/drawing/2014/main" id="{AD353ED3-E157-4723-87AF-C662BE21920A}"/>
                </a:ext>
              </a:extLst>
            </p:cNvPr>
            <p:cNvSpPr/>
            <p:nvPr/>
          </p:nvSpPr>
          <p:spPr bwMode="auto">
            <a:xfrm>
              <a:off x="5918200" y="4484687"/>
              <a:ext cx="53975" cy="107950"/>
            </a:xfrm>
            <a:custGeom>
              <a:avLst/>
              <a:gdLst>
                <a:gd name="T0" fmla="*/ 17 w 17"/>
                <a:gd name="T1" fmla="*/ 17 h 34"/>
                <a:gd name="T2" fmla="*/ 0 w 17"/>
                <a:gd name="T3" fmla="*/ 0 h 34"/>
                <a:gd name="T4" fmla="*/ 0 w 17"/>
                <a:gd name="T5" fmla="*/ 34 h 34"/>
                <a:gd name="T6" fmla="*/ 17 w 17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17" y="17"/>
                  </a:moveTo>
                  <a:cubicBezTo>
                    <a:pt x="17" y="7"/>
                    <a:pt x="9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" y="34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ṧḷide">
              <a:extLst>
                <a:ext uri="{FF2B5EF4-FFF2-40B4-BE49-F238E27FC236}">
                  <a16:creationId xmlns:a16="http://schemas.microsoft.com/office/drawing/2014/main" id="{65336014-0F7F-4EC8-A739-4C6319A0DCAB}"/>
                </a:ext>
              </a:extLst>
            </p:cNvPr>
            <p:cNvSpPr/>
            <p:nvPr/>
          </p:nvSpPr>
          <p:spPr bwMode="auto">
            <a:xfrm>
              <a:off x="5918200" y="4633912"/>
              <a:ext cx="53975" cy="112713"/>
            </a:xfrm>
            <a:custGeom>
              <a:avLst/>
              <a:gdLst>
                <a:gd name="T0" fmla="*/ 17 w 17"/>
                <a:gd name="T1" fmla="*/ 17 h 35"/>
                <a:gd name="T2" fmla="*/ 0 w 17"/>
                <a:gd name="T3" fmla="*/ 0 h 35"/>
                <a:gd name="T4" fmla="*/ 0 w 17"/>
                <a:gd name="T5" fmla="*/ 35 h 35"/>
                <a:gd name="T6" fmla="*/ 17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17" y="17"/>
                  </a:moveTo>
                  <a:cubicBezTo>
                    <a:pt x="17" y="8"/>
                    <a:pt x="9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5"/>
                    <a:pt x="17" y="27"/>
                    <a:pt x="17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šḷîḋé">
              <a:extLst>
                <a:ext uri="{FF2B5EF4-FFF2-40B4-BE49-F238E27FC236}">
                  <a16:creationId xmlns:a16="http://schemas.microsoft.com/office/drawing/2014/main" id="{94656195-91AA-4C2F-ADA4-F5F622841972}"/>
                </a:ext>
              </a:extLst>
            </p:cNvPr>
            <p:cNvSpPr/>
            <p:nvPr/>
          </p:nvSpPr>
          <p:spPr bwMode="auto">
            <a:xfrm>
              <a:off x="5861050" y="4633912"/>
              <a:ext cx="57150" cy="112713"/>
            </a:xfrm>
            <a:custGeom>
              <a:avLst/>
              <a:gdLst>
                <a:gd name="T0" fmla="*/ 0 w 18"/>
                <a:gd name="T1" fmla="*/ 17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17"/>
                  </a:moveTo>
                  <a:cubicBezTo>
                    <a:pt x="0" y="27"/>
                    <a:pt x="8" y="35"/>
                    <a:pt x="18" y="3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şḷïde">
              <a:extLst>
                <a:ext uri="{FF2B5EF4-FFF2-40B4-BE49-F238E27FC236}">
                  <a16:creationId xmlns:a16="http://schemas.microsoft.com/office/drawing/2014/main" id="{6B82A86F-74E1-41B9-AA0F-3B6DAA4015B6}"/>
                </a:ext>
              </a:extLst>
            </p:cNvPr>
            <p:cNvSpPr/>
            <p:nvPr/>
          </p:nvSpPr>
          <p:spPr bwMode="auto">
            <a:xfrm>
              <a:off x="6037262" y="4378325"/>
              <a:ext cx="25400" cy="593725"/>
            </a:xfrm>
            <a:custGeom>
              <a:avLst/>
              <a:gdLst>
                <a:gd name="T0" fmla="*/ 8 w 8"/>
                <a:gd name="T1" fmla="*/ 182 h 186"/>
                <a:gd name="T2" fmla="*/ 8 w 8"/>
                <a:gd name="T3" fmla="*/ 3 h 186"/>
                <a:gd name="T4" fmla="*/ 4 w 8"/>
                <a:gd name="T5" fmla="*/ 0 h 186"/>
                <a:gd name="T6" fmla="*/ 0 w 8"/>
                <a:gd name="T7" fmla="*/ 3 h 186"/>
                <a:gd name="T8" fmla="*/ 0 w 8"/>
                <a:gd name="T9" fmla="*/ 182 h 186"/>
                <a:gd name="T10" fmla="*/ 4 w 8"/>
                <a:gd name="T11" fmla="*/ 186 h 186"/>
                <a:gd name="T12" fmla="*/ 8 w 8"/>
                <a:gd name="T13" fmla="*/ 18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6">
                  <a:moveTo>
                    <a:pt x="8" y="182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2" y="186"/>
                    <a:pt x="4" y="186"/>
                  </a:cubicBezTo>
                  <a:cubicBezTo>
                    <a:pt x="6" y="186"/>
                    <a:pt x="8" y="184"/>
                    <a:pt x="8" y="182"/>
                  </a:cubicBezTo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šļîḑé">
              <a:extLst>
                <a:ext uri="{FF2B5EF4-FFF2-40B4-BE49-F238E27FC236}">
                  <a16:creationId xmlns:a16="http://schemas.microsoft.com/office/drawing/2014/main" id="{FE3EB0F6-42FE-4CA7-89F6-BC68D3D21ACD}"/>
                </a:ext>
              </a:extLst>
            </p:cNvPr>
            <p:cNvSpPr/>
            <p:nvPr/>
          </p:nvSpPr>
          <p:spPr bwMode="auto">
            <a:xfrm>
              <a:off x="5995987" y="4330700"/>
              <a:ext cx="53975" cy="112713"/>
            </a:xfrm>
            <a:custGeom>
              <a:avLst/>
              <a:gdLst>
                <a:gd name="T0" fmla="*/ 0 w 17"/>
                <a:gd name="T1" fmla="*/ 17 h 35"/>
                <a:gd name="T2" fmla="*/ 17 w 17"/>
                <a:gd name="T3" fmla="*/ 35 h 35"/>
                <a:gd name="T4" fmla="*/ 17 w 17"/>
                <a:gd name="T5" fmla="*/ 0 h 35"/>
                <a:gd name="T6" fmla="*/ 0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0" y="17"/>
                  </a:moveTo>
                  <a:cubicBezTo>
                    <a:pt x="0" y="27"/>
                    <a:pt x="8" y="35"/>
                    <a:pt x="17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şḷíḓè">
              <a:extLst>
                <a:ext uri="{FF2B5EF4-FFF2-40B4-BE49-F238E27FC236}">
                  <a16:creationId xmlns:a16="http://schemas.microsoft.com/office/drawing/2014/main" id="{93470045-1EC9-4CD5-8258-26C70C976F42}"/>
                </a:ext>
              </a:extLst>
            </p:cNvPr>
            <p:cNvSpPr/>
            <p:nvPr/>
          </p:nvSpPr>
          <p:spPr bwMode="auto">
            <a:xfrm>
              <a:off x="6049962" y="4330700"/>
              <a:ext cx="57150" cy="112713"/>
            </a:xfrm>
            <a:custGeom>
              <a:avLst/>
              <a:gdLst>
                <a:gd name="T0" fmla="*/ 18 w 18"/>
                <a:gd name="T1" fmla="*/ 17 h 35"/>
                <a:gd name="T2" fmla="*/ 0 w 18"/>
                <a:gd name="T3" fmla="*/ 0 h 35"/>
                <a:gd name="T4" fmla="*/ 0 w 18"/>
                <a:gd name="T5" fmla="*/ 35 h 35"/>
                <a:gd name="T6" fmla="*/ 18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18" y="17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35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s1îḍê">
              <a:extLst>
                <a:ext uri="{FF2B5EF4-FFF2-40B4-BE49-F238E27FC236}">
                  <a16:creationId xmlns:a16="http://schemas.microsoft.com/office/drawing/2014/main" id="{C4139DD8-F6D8-4996-BFA7-46B56C234D66}"/>
                </a:ext>
              </a:extLst>
            </p:cNvPr>
            <p:cNvSpPr/>
            <p:nvPr/>
          </p:nvSpPr>
          <p:spPr bwMode="auto">
            <a:xfrm>
              <a:off x="5995987" y="4484687"/>
              <a:ext cx="53975" cy="107950"/>
            </a:xfrm>
            <a:custGeom>
              <a:avLst/>
              <a:gdLst>
                <a:gd name="T0" fmla="*/ 0 w 17"/>
                <a:gd name="T1" fmla="*/ 17 h 34"/>
                <a:gd name="T2" fmla="*/ 17 w 17"/>
                <a:gd name="T3" fmla="*/ 34 h 34"/>
                <a:gd name="T4" fmla="*/ 17 w 17"/>
                <a:gd name="T5" fmla="*/ 0 h 34"/>
                <a:gd name="T6" fmla="*/ 0 w 17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4">
                  <a:moveTo>
                    <a:pt x="0" y="17"/>
                  </a:moveTo>
                  <a:cubicBezTo>
                    <a:pt x="0" y="27"/>
                    <a:pt x="8" y="34"/>
                    <a:pt x="17" y="3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ïśļïďé">
              <a:extLst>
                <a:ext uri="{FF2B5EF4-FFF2-40B4-BE49-F238E27FC236}">
                  <a16:creationId xmlns:a16="http://schemas.microsoft.com/office/drawing/2014/main" id="{1A77C47D-36AF-4016-A237-EF505822BABE}"/>
                </a:ext>
              </a:extLst>
            </p:cNvPr>
            <p:cNvSpPr/>
            <p:nvPr/>
          </p:nvSpPr>
          <p:spPr bwMode="auto">
            <a:xfrm>
              <a:off x="6049962" y="4484687"/>
              <a:ext cx="57150" cy="107950"/>
            </a:xfrm>
            <a:custGeom>
              <a:avLst/>
              <a:gdLst>
                <a:gd name="T0" fmla="*/ 18 w 18"/>
                <a:gd name="T1" fmla="*/ 17 h 34"/>
                <a:gd name="T2" fmla="*/ 0 w 18"/>
                <a:gd name="T3" fmla="*/ 0 h 34"/>
                <a:gd name="T4" fmla="*/ 0 w 18"/>
                <a:gd name="T5" fmla="*/ 34 h 34"/>
                <a:gd name="T6" fmla="*/ 18 w 1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4">
                  <a:moveTo>
                    <a:pt x="18" y="17"/>
                  </a:moveTo>
                  <a:cubicBezTo>
                    <a:pt x="18" y="7"/>
                    <a:pt x="1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0" y="34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šľîḋe">
              <a:extLst>
                <a:ext uri="{FF2B5EF4-FFF2-40B4-BE49-F238E27FC236}">
                  <a16:creationId xmlns:a16="http://schemas.microsoft.com/office/drawing/2014/main" id="{3CAC321C-2B5F-48EE-B1D7-FB5F643E9F29}"/>
                </a:ext>
              </a:extLst>
            </p:cNvPr>
            <p:cNvSpPr/>
            <p:nvPr/>
          </p:nvSpPr>
          <p:spPr bwMode="auto">
            <a:xfrm>
              <a:off x="6049962" y="4633912"/>
              <a:ext cx="57150" cy="112713"/>
            </a:xfrm>
            <a:custGeom>
              <a:avLst/>
              <a:gdLst>
                <a:gd name="T0" fmla="*/ 18 w 18"/>
                <a:gd name="T1" fmla="*/ 17 h 35"/>
                <a:gd name="T2" fmla="*/ 0 w 18"/>
                <a:gd name="T3" fmla="*/ 0 h 35"/>
                <a:gd name="T4" fmla="*/ 0 w 18"/>
                <a:gd name="T5" fmla="*/ 35 h 35"/>
                <a:gd name="T6" fmla="*/ 18 w 18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18" y="17"/>
                  </a:moveTo>
                  <a:cubicBezTo>
                    <a:pt x="18" y="8"/>
                    <a:pt x="1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35"/>
                    <a:pt x="18" y="27"/>
                    <a:pt x="18" y="17"/>
                  </a:cubicBezTo>
                  <a:close/>
                </a:path>
              </a:pathLst>
            </a:custGeom>
            <a:solidFill>
              <a:srgbClr val="3B9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śḷïḋè">
              <a:extLst>
                <a:ext uri="{FF2B5EF4-FFF2-40B4-BE49-F238E27FC236}">
                  <a16:creationId xmlns:a16="http://schemas.microsoft.com/office/drawing/2014/main" id="{B91C338F-FDDB-4336-841D-A85B16980817}"/>
                </a:ext>
              </a:extLst>
            </p:cNvPr>
            <p:cNvSpPr/>
            <p:nvPr/>
          </p:nvSpPr>
          <p:spPr bwMode="auto">
            <a:xfrm>
              <a:off x="5995987" y="4633912"/>
              <a:ext cx="53975" cy="112713"/>
            </a:xfrm>
            <a:custGeom>
              <a:avLst/>
              <a:gdLst>
                <a:gd name="T0" fmla="*/ 0 w 17"/>
                <a:gd name="T1" fmla="*/ 17 h 35"/>
                <a:gd name="T2" fmla="*/ 17 w 17"/>
                <a:gd name="T3" fmla="*/ 35 h 35"/>
                <a:gd name="T4" fmla="*/ 17 w 17"/>
                <a:gd name="T5" fmla="*/ 0 h 35"/>
                <a:gd name="T6" fmla="*/ 0 w 17"/>
                <a:gd name="T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5">
                  <a:moveTo>
                    <a:pt x="0" y="17"/>
                  </a:moveTo>
                  <a:cubicBezTo>
                    <a:pt x="0" y="27"/>
                    <a:pt x="8" y="35"/>
                    <a:pt x="17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76B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ṥliḑe">
              <a:extLst>
                <a:ext uri="{FF2B5EF4-FFF2-40B4-BE49-F238E27FC236}">
                  <a16:creationId xmlns:a16="http://schemas.microsoft.com/office/drawing/2014/main" id="{8413F21C-C117-4AE5-BF9D-4D83DA3A8698}"/>
                </a:ext>
              </a:extLst>
            </p:cNvPr>
            <p:cNvSpPr/>
            <p:nvPr/>
          </p:nvSpPr>
          <p:spPr bwMode="auto">
            <a:xfrm>
              <a:off x="4729162" y="5300662"/>
              <a:ext cx="431800" cy="214313"/>
            </a:xfrm>
            <a:custGeom>
              <a:avLst/>
              <a:gdLst>
                <a:gd name="T0" fmla="*/ 68 w 135"/>
                <a:gd name="T1" fmla="*/ 0 h 67"/>
                <a:gd name="T2" fmla="*/ 0 w 135"/>
                <a:gd name="T3" fmla="*/ 67 h 67"/>
                <a:gd name="T4" fmla="*/ 135 w 135"/>
                <a:gd name="T5" fmla="*/ 67 h 67"/>
                <a:gd name="T6" fmla="*/ 68 w 135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67">
                  <a:moveTo>
                    <a:pt x="68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líďe">
              <a:extLst>
                <a:ext uri="{FF2B5EF4-FFF2-40B4-BE49-F238E27FC236}">
                  <a16:creationId xmlns:a16="http://schemas.microsoft.com/office/drawing/2014/main" id="{FD3B21CE-1EF1-4310-B6C4-B1E918D7D1D5}"/>
                </a:ext>
              </a:extLst>
            </p:cNvPr>
            <p:cNvSpPr/>
            <p:nvPr/>
          </p:nvSpPr>
          <p:spPr bwMode="auto">
            <a:xfrm>
              <a:off x="4262437" y="5224462"/>
              <a:ext cx="579438" cy="290513"/>
            </a:xfrm>
            <a:custGeom>
              <a:avLst/>
              <a:gdLst>
                <a:gd name="T0" fmla="*/ 91 w 181"/>
                <a:gd name="T1" fmla="*/ 0 h 91"/>
                <a:gd name="T2" fmla="*/ 0 w 181"/>
                <a:gd name="T3" fmla="*/ 91 h 91"/>
                <a:gd name="T4" fmla="*/ 181 w 181"/>
                <a:gd name="T5" fmla="*/ 91 h 91"/>
                <a:gd name="T6" fmla="*/ 91 w 181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91">
                  <a:moveTo>
                    <a:pt x="91" y="0"/>
                  </a:moveTo>
                  <a:cubicBezTo>
                    <a:pt x="40" y="0"/>
                    <a:pt x="0" y="41"/>
                    <a:pt x="0" y="91"/>
                  </a:cubicBezTo>
                  <a:cubicBezTo>
                    <a:pt x="181" y="91"/>
                    <a:pt x="181" y="91"/>
                    <a:pt x="181" y="91"/>
                  </a:cubicBezTo>
                  <a:cubicBezTo>
                    <a:pt x="181" y="41"/>
                    <a:pt x="141" y="0"/>
                    <a:pt x="91" y="0"/>
                  </a:cubicBezTo>
                  <a:close/>
                </a:path>
              </a:pathLst>
            </a:custGeom>
            <a:solidFill>
              <a:srgbClr val="708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$ļïďê">
              <a:extLst>
                <a:ext uri="{FF2B5EF4-FFF2-40B4-BE49-F238E27FC236}">
                  <a16:creationId xmlns:a16="http://schemas.microsoft.com/office/drawing/2014/main" id="{BA107CD3-FAAE-4BB5-9ED8-88D5D0F75371}"/>
                </a:ext>
              </a:extLst>
            </p:cNvPr>
            <p:cNvSpPr/>
            <p:nvPr/>
          </p:nvSpPr>
          <p:spPr bwMode="auto">
            <a:xfrm>
              <a:off x="7558087" y="3544887"/>
              <a:ext cx="336550" cy="169863"/>
            </a:xfrm>
            <a:custGeom>
              <a:avLst/>
              <a:gdLst>
                <a:gd name="T0" fmla="*/ 52 w 105"/>
                <a:gd name="T1" fmla="*/ 0 h 53"/>
                <a:gd name="T2" fmla="*/ 0 w 105"/>
                <a:gd name="T3" fmla="*/ 53 h 53"/>
                <a:gd name="T4" fmla="*/ 105 w 105"/>
                <a:gd name="T5" fmla="*/ 53 h 53"/>
                <a:gd name="T6" fmla="*/ 52 w 10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3">
                  <a:moveTo>
                    <a:pt x="52" y="0"/>
                  </a:moveTo>
                  <a:cubicBezTo>
                    <a:pt x="23" y="0"/>
                    <a:pt x="0" y="23"/>
                    <a:pt x="0" y="53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3"/>
                    <a:pt x="81" y="0"/>
                    <a:pt x="52" y="0"/>
                  </a:cubicBezTo>
                  <a:close/>
                </a:path>
              </a:pathLst>
            </a:custGeom>
            <a:solidFill>
              <a:srgbClr val="91B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šḻiḋé">
              <a:extLst>
                <a:ext uri="{FF2B5EF4-FFF2-40B4-BE49-F238E27FC236}">
                  <a16:creationId xmlns:a16="http://schemas.microsoft.com/office/drawing/2014/main" id="{89B1622A-A0E3-454C-BF2E-3D7A2A83AB61}"/>
                </a:ext>
              </a:extLst>
            </p:cNvPr>
            <p:cNvSpPr/>
            <p:nvPr/>
          </p:nvSpPr>
          <p:spPr bwMode="auto">
            <a:xfrm>
              <a:off x="7191375" y="3484562"/>
              <a:ext cx="454025" cy="230188"/>
            </a:xfrm>
            <a:custGeom>
              <a:avLst/>
              <a:gdLst>
                <a:gd name="T0" fmla="*/ 71 w 142"/>
                <a:gd name="T1" fmla="*/ 0 h 72"/>
                <a:gd name="T2" fmla="*/ 0 w 142"/>
                <a:gd name="T3" fmla="*/ 72 h 72"/>
                <a:gd name="T4" fmla="*/ 142 w 142"/>
                <a:gd name="T5" fmla="*/ 72 h 72"/>
                <a:gd name="T6" fmla="*/ 71 w 142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2">
                  <a:moveTo>
                    <a:pt x="71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32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708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sḷîḓè">
              <a:extLst>
                <a:ext uri="{FF2B5EF4-FFF2-40B4-BE49-F238E27FC236}">
                  <a16:creationId xmlns:a16="http://schemas.microsoft.com/office/drawing/2014/main" id="{81FDA274-904F-49BA-94CB-BD81E8D4C49C}"/>
                </a:ext>
              </a:extLst>
            </p:cNvPr>
            <p:cNvSpPr/>
            <p:nvPr/>
          </p:nvSpPr>
          <p:spPr bwMode="auto">
            <a:xfrm>
              <a:off x="7835900" y="4346575"/>
              <a:ext cx="100013" cy="1082675"/>
            </a:xfrm>
            <a:custGeom>
              <a:avLst/>
              <a:gdLst>
                <a:gd name="T0" fmla="*/ 0 w 31"/>
                <a:gd name="T1" fmla="*/ 15 h 339"/>
                <a:gd name="T2" fmla="*/ 0 w 31"/>
                <a:gd name="T3" fmla="*/ 323 h 339"/>
                <a:gd name="T4" fmla="*/ 15 w 31"/>
                <a:gd name="T5" fmla="*/ 339 h 339"/>
                <a:gd name="T6" fmla="*/ 31 w 31"/>
                <a:gd name="T7" fmla="*/ 323 h 339"/>
                <a:gd name="T8" fmla="*/ 31 w 31"/>
                <a:gd name="T9" fmla="*/ 15 h 339"/>
                <a:gd name="T10" fmla="*/ 15 w 31"/>
                <a:gd name="T11" fmla="*/ 0 h 339"/>
                <a:gd name="T12" fmla="*/ 0 w 31"/>
                <a:gd name="T13" fmla="*/ 1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9">
                  <a:moveTo>
                    <a:pt x="0" y="15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332"/>
                    <a:pt x="7" y="339"/>
                    <a:pt x="15" y="339"/>
                  </a:cubicBezTo>
                  <a:cubicBezTo>
                    <a:pt x="24" y="339"/>
                    <a:pt x="31" y="332"/>
                    <a:pt x="31" y="32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ŝḷîḍê">
              <a:extLst>
                <a:ext uri="{FF2B5EF4-FFF2-40B4-BE49-F238E27FC236}">
                  <a16:creationId xmlns:a16="http://schemas.microsoft.com/office/drawing/2014/main" id="{E81936E7-4479-42B9-8049-F797F6BE71E3}"/>
                </a:ext>
              </a:extLst>
            </p:cNvPr>
            <p:cNvSpPr/>
            <p:nvPr/>
          </p:nvSpPr>
          <p:spPr bwMode="auto">
            <a:xfrm>
              <a:off x="7835900" y="4346575"/>
              <a:ext cx="100013" cy="958850"/>
            </a:xfrm>
            <a:custGeom>
              <a:avLst/>
              <a:gdLst>
                <a:gd name="T0" fmla="*/ 31 w 31"/>
                <a:gd name="T1" fmla="*/ 15 h 300"/>
                <a:gd name="T2" fmla="*/ 15 w 31"/>
                <a:gd name="T3" fmla="*/ 0 h 300"/>
                <a:gd name="T4" fmla="*/ 0 w 31"/>
                <a:gd name="T5" fmla="*/ 15 h 300"/>
                <a:gd name="T6" fmla="*/ 0 w 31"/>
                <a:gd name="T7" fmla="*/ 300 h 300"/>
                <a:gd name="T8" fmla="*/ 31 w 31"/>
                <a:gd name="T9" fmla="*/ 300 h 300"/>
                <a:gd name="T10" fmla="*/ 31 w 31"/>
                <a:gd name="T11" fmla="*/ 1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00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rgbClr val="362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ṧḷíḍé">
              <a:extLst>
                <a:ext uri="{FF2B5EF4-FFF2-40B4-BE49-F238E27FC236}">
                  <a16:creationId xmlns:a16="http://schemas.microsoft.com/office/drawing/2014/main" id="{E797259E-AAD1-44B6-8E2E-220A4F8A8650}"/>
                </a:ext>
              </a:extLst>
            </p:cNvPr>
            <p:cNvSpPr/>
            <p:nvPr/>
          </p:nvSpPr>
          <p:spPr bwMode="auto">
            <a:xfrm>
              <a:off x="7381875" y="3743325"/>
              <a:ext cx="544513" cy="673100"/>
            </a:xfrm>
            <a:custGeom>
              <a:avLst/>
              <a:gdLst>
                <a:gd name="T0" fmla="*/ 141 w 170"/>
                <a:gd name="T1" fmla="*/ 16 h 211"/>
                <a:gd name="T2" fmla="*/ 142 w 170"/>
                <a:gd name="T3" fmla="*/ 32 h 211"/>
                <a:gd name="T4" fmla="*/ 105 w 170"/>
                <a:gd name="T5" fmla="*/ 130 h 211"/>
                <a:gd name="T6" fmla="*/ 12 w 170"/>
                <a:gd name="T7" fmla="*/ 182 h 211"/>
                <a:gd name="T8" fmla="*/ 1 w 170"/>
                <a:gd name="T9" fmla="*/ 198 h 211"/>
                <a:gd name="T10" fmla="*/ 16 w 170"/>
                <a:gd name="T11" fmla="*/ 210 h 211"/>
                <a:gd name="T12" fmla="*/ 126 w 170"/>
                <a:gd name="T13" fmla="*/ 148 h 211"/>
                <a:gd name="T14" fmla="*/ 170 w 170"/>
                <a:gd name="T15" fmla="*/ 32 h 211"/>
                <a:gd name="T16" fmla="*/ 169 w 170"/>
                <a:gd name="T17" fmla="*/ 14 h 211"/>
                <a:gd name="T18" fmla="*/ 154 w 170"/>
                <a:gd name="T19" fmla="*/ 1 h 211"/>
                <a:gd name="T20" fmla="*/ 141 w 170"/>
                <a:gd name="T21" fmla="*/ 1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211">
                  <a:moveTo>
                    <a:pt x="141" y="16"/>
                  </a:moveTo>
                  <a:cubicBezTo>
                    <a:pt x="142" y="21"/>
                    <a:pt x="142" y="27"/>
                    <a:pt x="142" y="32"/>
                  </a:cubicBezTo>
                  <a:cubicBezTo>
                    <a:pt x="142" y="69"/>
                    <a:pt x="128" y="103"/>
                    <a:pt x="105" y="130"/>
                  </a:cubicBezTo>
                  <a:cubicBezTo>
                    <a:pt x="82" y="157"/>
                    <a:pt x="50" y="177"/>
                    <a:pt x="12" y="182"/>
                  </a:cubicBezTo>
                  <a:cubicBezTo>
                    <a:pt x="5" y="183"/>
                    <a:pt x="0" y="191"/>
                    <a:pt x="1" y="198"/>
                  </a:cubicBezTo>
                  <a:cubicBezTo>
                    <a:pt x="2" y="206"/>
                    <a:pt x="9" y="211"/>
                    <a:pt x="16" y="210"/>
                  </a:cubicBezTo>
                  <a:cubicBezTo>
                    <a:pt x="61" y="203"/>
                    <a:pt x="99" y="180"/>
                    <a:pt x="126" y="148"/>
                  </a:cubicBezTo>
                  <a:cubicBezTo>
                    <a:pt x="154" y="116"/>
                    <a:pt x="170" y="75"/>
                    <a:pt x="170" y="32"/>
                  </a:cubicBezTo>
                  <a:cubicBezTo>
                    <a:pt x="170" y="26"/>
                    <a:pt x="169" y="20"/>
                    <a:pt x="169" y="14"/>
                  </a:cubicBezTo>
                  <a:cubicBezTo>
                    <a:pt x="168" y="6"/>
                    <a:pt x="161" y="0"/>
                    <a:pt x="154" y="1"/>
                  </a:cubicBezTo>
                  <a:cubicBezTo>
                    <a:pt x="146" y="2"/>
                    <a:pt x="140" y="9"/>
                    <a:pt x="141" y="16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í$ḻiďê">
              <a:extLst>
                <a:ext uri="{FF2B5EF4-FFF2-40B4-BE49-F238E27FC236}">
                  <a16:creationId xmlns:a16="http://schemas.microsoft.com/office/drawing/2014/main" id="{BBB47DA7-1905-456E-B04C-279338B8B384}"/>
                </a:ext>
              </a:extLst>
            </p:cNvPr>
            <p:cNvSpPr/>
            <p:nvPr/>
          </p:nvSpPr>
          <p:spPr bwMode="auto">
            <a:xfrm>
              <a:off x="7289800" y="4270375"/>
              <a:ext cx="192088" cy="146050"/>
            </a:xfrm>
            <a:custGeom>
              <a:avLst/>
              <a:gdLst>
                <a:gd name="T0" fmla="*/ 3 w 60"/>
                <a:gd name="T1" fmla="*/ 10 h 46"/>
                <a:gd name="T2" fmla="*/ 3 w 60"/>
                <a:gd name="T3" fmla="*/ 10 h 46"/>
                <a:gd name="T4" fmla="*/ 20 w 60"/>
                <a:gd name="T5" fmla="*/ 3 h 46"/>
                <a:gd name="T6" fmla="*/ 51 w 60"/>
                <a:gd name="T7" fmla="*/ 16 h 46"/>
                <a:gd name="T8" fmla="*/ 57 w 60"/>
                <a:gd name="T9" fmla="*/ 35 h 46"/>
                <a:gd name="T10" fmla="*/ 55 w 60"/>
                <a:gd name="T11" fmla="*/ 38 h 46"/>
                <a:gd name="T12" fmla="*/ 37 w 60"/>
                <a:gd name="T13" fmla="*/ 43 h 46"/>
                <a:gd name="T14" fmla="*/ 8 w 60"/>
                <a:gd name="T15" fmla="*/ 26 h 46"/>
                <a:gd name="T16" fmla="*/ 3 w 60"/>
                <a:gd name="T1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6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5" y="3"/>
                    <a:pt x="13" y="0"/>
                    <a:pt x="20" y="3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8" y="20"/>
                    <a:pt x="60" y="28"/>
                    <a:pt x="57" y="35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1" y="44"/>
                    <a:pt x="43" y="46"/>
                    <a:pt x="37" y="43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2" y="23"/>
                    <a:pt x="0" y="16"/>
                    <a:pt x="3" y="10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ṧlïḋè">
              <a:extLst>
                <a:ext uri="{FF2B5EF4-FFF2-40B4-BE49-F238E27FC236}">
                  <a16:creationId xmlns:a16="http://schemas.microsoft.com/office/drawing/2014/main" id="{672F1F59-7589-4ABC-A69C-01CA150A8ED5}"/>
                </a:ext>
              </a:extLst>
            </p:cNvPr>
            <p:cNvSpPr/>
            <p:nvPr/>
          </p:nvSpPr>
          <p:spPr bwMode="auto">
            <a:xfrm>
              <a:off x="7519987" y="3733800"/>
              <a:ext cx="441325" cy="663575"/>
            </a:xfrm>
            <a:custGeom>
              <a:avLst/>
              <a:gdLst>
                <a:gd name="T0" fmla="*/ 130 w 138"/>
                <a:gd name="T1" fmla="*/ 16 h 208"/>
                <a:gd name="T2" fmla="*/ 113 w 138"/>
                <a:gd name="T3" fmla="*/ 0 h 208"/>
                <a:gd name="T4" fmla="*/ 110 w 138"/>
                <a:gd name="T5" fmla="*/ 0 h 208"/>
                <a:gd name="T6" fmla="*/ 98 w 138"/>
                <a:gd name="T7" fmla="*/ 7 h 208"/>
                <a:gd name="T8" fmla="*/ 94 w 138"/>
                <a:gd name="T9" fmla="*/ 20 h 208"/>
                <a:gd name="T10" fmla="*/ 0 w 138"/>
                <a:gd name="T11" fmla="*/ 173 h 208"/>
                <a:gd name="T12" fmla="*/ 9 w 138"/>
                <a:gd name="T13" fmla="*/ 208 h 208"/>
                <a:gd name="T14" fmla="*/ 130 w 138"/>
                <a:gd name="T15" fmla="*/ 1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08">
                  <a:moveTo>
                    <a:pt x="130" y="16"/>
                  </a:moveTo>
                  <a:cubicBezTo>
                    <a:pt x="129" y="7"/>
                    <a:pt x="121" y="1"/>
                    <a:pt x="113" y="0"/>
                  </a:cubicBezTo>
                  <a:cubicBezTo>
                    <a:pt x="112" y="0"/>
                    <a:pt x="111" y="0"/>
                    <a:pt x="110" y="0"/>
                  </a:cubicBezTo>
                  <a:cubicBezTo>
                    <a:pt x="105" y="1"/>
                    <a:pt x="101" y="3"/>
                    <a:pt x="98" y="7"/>
                  </a:cubicBezTo>
                  <a:cubicBezTo>
                    <a:pt x="95" y="10"/>
                    <a:pt x="94" y="15"/>
                    <a:pt x="94" y="20"/>
                  </a:cubicBezTo>
                  <a:cubicBezTo>
                    <a:pt x="101" y="87"/>
                    <a:pt x="61" y="149"/>
                    <a:pt x="0" y="173"/>
                  </a:cubicBezTo>
                  <a:cubicBezTo>
                    <a:pt x="9" y="208"/>
                    <a:pt x="9" y="208"/>
                    <a:pt x="9" y="208"/>
                  </a:cubicBezTo>
                  <a:cubicBezTo>
                    <a:pt x="87" y="180"/>
                    <a:pt x="138" y="102"/>
                    <a:pt x="130" y="16"/>
                  </a:cubicBezTo>
                  <a:close/>
                </a:path>
              </a:pathLst>
            </a:custGeom>
            <a:solidFill>
              <a:srgbClr val="E63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íṡlíďè">
              <a:extLst>
                <a:ext uri="{FF2B5EF4-FFF2-40B4-BE49-F238E27FC236}">
                  <a16:creationId xmlns:a16="http://schemas.microsoft.com/office/drawing/2014/main" id="{34376550-BBB6-4B71-B161-906B055400BA}"/>
                </a:ext>
              </a:extLst>
            </p:cNvPr>
            <p:cNvSpPr/>
            <p:nvPr/>
          </p:nvSpPr>
          <p:spPr bwMode="auto">
            <a:xfrm>
              <a:off x="8102600" y="3935412"/>
              <a:ext cx="373063" cy="587375"/>
            </a:xfrm>
            <a:custGeom>
              <a:avLst/>
              <a:gdLst>
                <a:gd name="T0" fmla="*/ 85 w 117"/>
                <a:gd name="T1" fmla="*/ 184 h 184"/>
                <a:gd name="T2" fmla="*/ 32 w 117"/>
                <a:gd name="T3" fmla="*/ 184 h 184"/>
                <a:gd name="T4" fmla="*/ 0 w 117"/>
                <a:gd name="T5" fmla="*/ 152 h 184"/>
                <a:gd name="T6" fmla="*/ 0 w 117"/>
                <a:gd name="T7" fmla="*/ 32 h 184"/>
                <a:gd name="T8" fmla="*/ 32 w 117"/>
                <a:gd name="T9" fmla="*/ 0 h 184"/>
                <a:gd name="T10" fmla="*/ 85 w 117"/>
                <a:gd name="T11" fmla="*/ 0 h 184"/>
                <a:gd name="T12" fmla="*/ 117 w 117"/>
                <a:gd name="T13" fmla="*/ 32 h 184"/>
                <a:gd name="T14" fmla="*/ 117 w 117"/>
                <a:gd name="T15" fmla="*/ 152 h 184"/>
                <a:gd name="T16" fmla="*/ 85 w 117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84">
                  <a:moveTo>
                    <a:pt x="85" y="184"/>
                  </a:moveTo>
                  <a:cubicBezTo>
                    <a:pt x="32" y="184"/>
                    <a:pt x="32" y="184"/>
                    <a:pt x="32" y="184"/>
                  </a:cubicBezTo>
                  <a:cubicBezTo>
                    <a:pt x="14" y="184"/>
                    <a:pt x="0" y="169"/>
                    <a:pt x="0" y="15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02" y="0"/>
                    <a:pt x="117" y="14"/>
                    <a:pt x="117" y="3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7" y="169"/>
                    <a:pt x="102" y="184"/>
                    <a:pt x="85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ṧļïḍè">
              <a:extLst>
                <a:ext uri="{FF2B5EF4-FFF2-40B4-BE49-F238E27FC236}">
                  <a16:creationId xmlns:a16="http://schemas.microsoft.com/office/drawing/2014/main" id="{424988E9-4277-4CE4-AE0F-7D6E0DE5CC7B}"/>
                </a:ext>
              </a:extLst>
            </p:cNvPr>
            <p:cNvSpPr/>
            <p:nvPr/>
          </p:nvSpPr>
          <p:spPr bwMode="auto">
            <a:xfrm>
              <a:off x="8370887" y="4075112"/>
              <a:ext cx="104775" cy="12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íṧḻîde">
              <a:extLst>
                <a:ext uri="{FF2B5EF4-FFF2-40B4-BE49-F238E27FC236}">
                  <a16:creationId xmlns:a16="http://schemas.microsoft.com/office/drawing/2014/main" id="{BA6748BC-61D1-4878-8444-60B94CE947D0}"/>
                </a:ext>
              </a:extLst>
            </p:cNvPr>
            <p:cNvSpPr/>
            <p:nvPr/>
          </p:nvSpPr>
          <p:spPr bwMode="auto">
            <a:xfrm>
              <a:off x="7858125" y="3487737"/>
              <a:ext cx="473075" cy="1035050"/>
            </a:xfrm>
            <a:custGeom>
              <a:avLst/>
              <a:gdLst>
                <a:gd name="T0" fmla="*/ 116 w 148"/>
                <a:gd name="T1" fmla="*/ 324 h 324"/>
                <a:gd name="T2" fmla="*/ 32 w 148"/>
                <a:gd name="T3" fmla="*/ 324 h 324"/>
                <a:gd name="T4" fmla="*/ 0 w 148"/>
                <a:gd name="T5" fmla="*/ 292 h 324"/>
                <a:gd name="T6" fmla="*/ 0 w 148"/>
                <a:gd name="T7" fmla="*/ 32 h 324"/>
                <a:gd name="T8" fmla="*/ 32 w 148"/>
                <a:gd name="T9" fmla="*/ 0 h 324"/>
                <a:gd name="T10" fmla="*/ 116 w 148"/>
                <a:gd name="T11" fmla="*/ 0 h 324"/>
                <a:gd name="T12" fmla="*/ 148 w 148"/>
                <a:gd name="T13" fmla="*/ 32 h 324"/>
                <a:gd name="T14" fmla="*/ 148 w 148"/>
                <a:gd name="T15" fmla="*/ 292 h 324"/>
                <a:gd name="T16" fmla="*/ 116 w 148"/>
                <a:gd name="T17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24">
                  <a:moveTo>
                    <a:pt x="116" y="324"/>
                  </a:moveTo>
                  <a:cubicBezTo>
                    <a:pt x="32" y="324"/>
                    <a:pt x="32" y="324"/>
                    <a:pt x="32" y="324"/>
                  </a:cubicBezTo>
                  <a:cubicBezTo>
                    <a:pt x="14" y="324"/>
                    <a:pt x="0" y="309"/>
                    <a:pt x="0" y="29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33" y="0"/>
                    <a:pt x="148" y="15"/>
                    <a:pt x="148" y="32"/>
                  </a:cubicBezTo>
                  <a:cubicBezTo>
                    <a:pt x="148" y="292"/>
                    <a:pt x="148" y="292"/>
                    <a:pt x="148" y="292"/>
                  </a:cubicBezTo>
                  <a:cubicBezTo>
                    <a:pt x="148" y="309"/>
                    <a:pt x="133" y="324"/>
                    <a:pt x="116" y="324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$ļíḓê">
              <a:extLst>
                <a:ext uri="{FF2B5EF4-FFF2-40B4-BE49-F238E27FC236}">
                  <a16:creationId xmlns:a16="http://schemas.microsoft.com/office/drawing/2014/main" id="{3A9759D6-A46C-4661-B0F1-370929B0E045}"/>
                </a:ext>
              </a:extLst>
            </p:cNvPr>
            <p:cNvSpPr/>
            <p:nvPr/>
          </p:nvSpPr>
          <p:spPr bwMode="auto">
            <a:xfrm>
              <a:off x="7858125" y="3487737"/>
              <a:ext cx="349250" cy="1035050"/>
            </a:xfrm>
            <a:custGeom>
              <a:avLst/>
              <a:gdLst>
                <a:gd name="T0" fmla="*/ 77 w 109"/>
                <a:gd name="T1" fmla="*/ 324 h 324"/>
                <a:gd name="T2" fmla="*/ 32 w 109"/>
                <a:gd name="T3" fmla="*/ 324 h 324"/>
                <a:gd name="T4" fmla="*/ 0 w 109"/>
                <a:gd name="T5" fmla="*/ 292 h 324"/>
                <a:gd name="T6" fmla="*/ 0 w 109"/>
                <a:gd name="T7" fmla="*/ 32 h 324"/>
                <a:gd name="T8" fmla="*/ 32 w 109"/>
                <a:gd name="T9" fmla="*/ 0 h 324"/>
                <a:gd name="T10" fmla="*/ 77 w 109"/>
                <a:gd name="T11" fmla="*/ 0 h 324"/>
                <a:gd name="T12" fmla="*/ 109 w 109"/>
                <a:gd name="T13" fmla="*/ 32 h 324"/>
                <a:gd name="T14" fmla="*/ 109 w 109"/>
                <a:gd name="T15" fmla="*/ 292 h 324"/>
                <a:gd name="T16" fmla="*/ 77 w 109"/>
                <a:gd name="T17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24">
                  <a:moveTo>
                    <a:pt x="77" y="324"/>
                  </a:moveTo>
                  <a:cubicBezTo>
                    <a:pt x="32" y="324"/>
                    <a:pt x="32" y="324"/>
                    <a:pt x="32" y="324"/>
                  </a:cubicBezTo>
                  <a:cubicBezTo>
                    <a:pt x="14" y="324"/>
                    <a:pt x="0" y="309"/>
                    <a:pt x="0" y="29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5" y="0"/>
                    <a:pt x="109" y="15"/>
                    <a:pt x="109" y="32"/>
                  </a:cubicBezTo>
                  <a:cubicBezTo>
                    <a:pt x="109" y="292"/>
                    <a:pt x="109" y="292"/>
                    <a:pt x="109" y="292"/>
                  </a:cubicBezTo>
                  <a:cubicBezTo>
                    <a:pt x="109" y="309"/>
                    <a:pt x="95" y="324"/>
                    <a:pt x="77" y="324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ïS1ïdê">
              <a:extLst>
                <a:ext uri="{FF2B5EF4-FFF2-40B4-BE49-F238E27FC236}">
                  <a16:creationId xmlns:a16="http://schemas.microsoft.com/office/drawing/2014/main" id="{7B1261A7-2FBB-4CDF-8445-E9BA97AE06A2}"/>
                </a:ext>
              </a:extLst>
            </p:cNvPr>
            <p:cNvSpPr/>
            <p:nvPr/>
          </p:nvSpPr>
          <p:spPr bwMode="auto">
            <a:xfrm>
              <a:off x="7875587" y="3581400"/>
              <a:ext cx="261938" cy="171450"/>
            </a:xfrm>
            <a:custGeom>
              <a:avLst/>
              <a:gdLst>
                <a:gd name="T0" fmla="*/ 74 w 82"/>
                <a:gd name="T1" fmla="*/ 54 h 54"/>
                <a:gd name="T2" fmla="*/ 8 w 82"/>
                <a:gd name="T3" fmla="*/ 54 h 54"/>
                <a:gd name="T4" fmla="*/ 0 w 82"/>
                <a:gd name="T5" fmla="*/ 46 h 54"/>
                <a:gd name="T6" fmla="*/ 0 w 82"/>
                <a:gd name="T7" fmla="*/ 8 h 54"/>
                <a:gd name="T8" fmla="*/ 8 w 82"/>
                <a:gd name="T9" fmla="*/ 0 h 54"/>
                <a:gd name="T10" fmla="*/ 68 w 82"/>
                <a:gd name="T11" fmla="*/ 0 h 54"/>
                <a:gd name="T12" fmla="*/ 82 w 82"/>
                <a:gd name="T13" fmla="*/ 14 h 54"/>
                <a:gd name="T14" fmla="*/ 82 w 82"/>
                <a:gd name="T15" fmla="*/ 46 h 54"/>
                <a:gd name="T16" fmla="*/ 74 w 8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54">
                  <a:moveTo>
                    <a:pt x="74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3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2" y="6"/>
                    <a:pt x="82" y="14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50"/>
                    <a:pt x="78" y="54"/>
                    <a:pt x="74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šľíḍe">
              <a:extLst>
                <a:ext uri="{FF2B5EF4-FFF2-40B4-BE49-F238E27FC236}">
                  <a16:creationId xmlns:a16="http://schemas.microsoft.com/office/drawing/2014/main" id="{DD9FD7D8-FE49-4163-A1A9-65DB9E0C49ED}"/>
                </a:ext>
              </a:extLst>
            </p:cNvPr>
            <p:cNvSpPr/>
            <p:nvPr/>
          </p:nvSpPr>
          <p:spPr bwMode="auto">
            <a:xfrm>
              <a:off x="8270875" y="3705225"/>
              <a:ext cx="12700" cy="67945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îśḷídé">
              <a:extLst>
                <a:ext uri="{FF2B5EF4-FFF2-40B4-BE49-F238E27FC236}">
                  <a16:creationId xmlns:a16="http://schemas.microsoft.com/office/drawing/2014/main" id="{94830840-5560-46DB-ABFE-338515587355}"/>
                </a:ext>
              </a:extLst>
            </p:cNvPr>
            <p:cNvSpPr/>
            <p:nvPr/>
          </p:nvSpPr>
          <p:spPr bwMode="auto">
            <a:xfrm>
              <a:off x="7627937" y="5359400"/>
              <a:ext cx="307975" cy="107950"/>
            </a:xfrm>
            <a:custGeom>
              <a:avLst/>
              <a:gdLst>
                <a:gd name="T0" fmla="*/ 83 w 96"/>
                <a:gd name="T1" fmla="*/ 34 h 34"/>
                <a:gd name="T2" fmla="*/ 8 w 96"/>
                <a:gd name="T3" fmla="*/ 34 h 34"/>
                <a:gd name="T4" fmla="*/ 0 w 96"/>
                <a:gd name="T5" fmla="*/ 25 h 34"/>
                <a:gd name="T6" fmla="*/ 6 w 96"/>
                <a:gd name="T7" fmla="*/ 17 h 34"/>
                <a:gd name="T8" fmla="*/ 86 w 96"/>
                <a:gd name="T9" fmla="*/ 1 h 34"/>
                <a:gd name="T10" fmla="*/ 96 w 96"/>
                <a:gd name="T11" fmla="*/ 9 h 34"/>
                <a:gd name="T12" fmla="*/ 96 w 96"/>
                <a:gd name="T13" fmla="*/ 20 h 34"/>
                <a:gd name="T14" fmla="*/ 83 w 9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4">
                  <a:moveTo>
                    <a:pt x="83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3" y="34"/>
                    <a:pt x="0" y="30"/>
                    <a:pt x="0" y="25"/>
                  </a:cubicBezTo>
                  <a:cubicBezTo>
                    <a:pt x="0" y="21"/>
                    <a:pt x="2" y="18"/>
                    <a:pt x="6" y="17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91" y="0"/>
                    <a:pt x="96" y="4"/>
                    <a:pt x="96" y="9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8"/>
                    <a:pt x="90" y="34"/>
                    <a:pt x="83" y="34"/>
                  </a:cubicBezTo>
                  <a:close/>
                </a:path>
              </a:pathLst>
            </a:custGeom>
            <a:solidFill>
              <a:srgbClr val="F7A3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ïṥḷîḓe">
              <a:extLst>
                <a:ext uri="{FF2B5EF4-FFF2-40B4-BE49-F238E27FC236}">
                  <a16:creationId xmlns:a16="http://schemas.microsoft.com/office/drawing/2014/main" id="{DB34236D-27D2-45FC-8BFB-D299B7EFF936}"/>
                </a:ext>
              </a:extLst>
            </p:cNvPr>
            <p:cNvSpPr/>
            <p:nvPr/>
          </p:nvSpPr>
          <p:spPr bwMode="auto">
            <a:xfrm>
              <a:off x="7813675" y="5359400"/>
              <a:ext cx="307975" cy="107950"/>
            </a:xfrm>
            <a:custGeom>
              <a:avLst/>
              <a:gdLst>
                <a:gd name="T0" fmla="*/ 83 w 96"/>
                <a:gd name="T1" fmla="*/ 34 h 34"/>
                <a:gd name="T2" fmla="*/ 8 w 96"/>
                <a:gd name="T3" fmla="*/ 34 h 34"/>
                <a:gd name="T4" fmla="*/ 0 w 96"/>
                <a:gd name="T5" fmla="*/ 25 h 34"/>
                <a:gd name="T6" fmla="*/ 7 w 96"/>
                <a:gd name="T7" fmla="*/ 17 h 34"/>
                <a:gd name="T8" fmla="*/ 86 w 96"/>
                <a:gd name="T9" fmla="*/ 1 h 34"/>
                <a:gd name="T10" fmla="*/ 96 w 96"/>
                <a:gd name="T11" fmla="*/ 9 h 34"/>
                <a:gd name="T12" fmla="*/ 96 w 96"/>
                <a:gd name="T13" fmla="*/ 20 h 34"/>
                <a:gd name="T14" fmla="*/ 83 w 9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4">
                  <a:moveTo>
                    <a:pt x="83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4" y="34"/>
                    <a:pt x="0" y="30"/>
                    <a:pt x="0" y="25"/>
                  </a:cubicBezTo>
                  <a:cubicBezTo>
                    <a:pt x="0" y="21"/>
                    <a:pt x="3" y="18"/>
                    <a:pt x="7" y="17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91" y="0"/>
                    <a:pt x="96" y="4"/>
                    <a:pt x="96" y="9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8"/>
                    <a:pt x="90" y="34"/>
                    <a:pt x="83" y="34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şḷiďe">
              <a:extLst>
                <a:ext uri="{FF2B5EF4-FFF2-40B4-BE49-F238E27FC236}">
                  <a16:creationId xmlns:a16="http://schemas.microsoft.com/office/drawing/2014/main" id="{B269D233-3253-4059-A711-980012287B16}"/>
                </a:ext>
              </a:extLst>
            </p:cNvPr>
            <p:cNvSpPr/>
            <p:nvPr/>
          </p:nvSpPr>
          <p:spPr bwMode="auto">
            <a:xfrm>
              <a:off x="8021637" y="4346575"/>
              <a:ext cx="100013" cy="1082675"/>
            </a:xfrm>
            <a:custGeom>
              <a:avLst/>
              <a:gdLst>
                <a:gd name="T0" fmla="*/ 0 w 31"/>
                <a:gd name="T1" fmla="*/ 15 h 339"/>
                <a:gd name="T2" fmla="*/ 0 w 31"/>
                <a:gd name="T3" fmla="*/ 323 h 339"/>
                <a:gd name="T4" fmla="*/ 15 w 31"/>
                <a:gd name="T5" fmla="*/ 339 h 339"/>
                <a:gd name="T6" fmla="*/ 31 w 31"/>
                <a:gd name="T7" fmla="*/ 323 h 339"/>
                <a:gd name="T8" fmla="*/ 31 w 31"/>
                <a:gd name="T9" fmla="*/ 15 h 339"/>
                <a:gd name="T10" fmla="*/ 15 w 31"/>
                <a:gd name="T11" fmla="*/ 0 h 339"/>
                <a:gd name="T12" fmla="*/ 0 w 31"/>
                <a:gd name="T13" fmla="*/ 1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9">
                  <a:moveTo>
                    <a:pt x="0" y="15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332"/>
                    <a:pt x="7" y="339"/>
                    <a:pt x="15" y="339"/>
                  </a:cubicBezTo>
                  <a:cubicBezTo>
                    <a:pt x="24" y="339"/>
                    <a:pt x="31" y="332"/>
                    <a:pt x="31" y="32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ïSḷíḓê">
              <a:extLst>
                <a:ext uri="{FF2B5EF4-FFF2-40B4-BE49-F238E27FC236}">
                  <a16:creationId xmlns:a16="http://schemas.microsoft.com/office/drawing/2014/main" id="{A0D7AA05-3681-4A8D-BA4A-F7D5A870FAB3}"/>
                </a:ext>
              </a:extLst>
            </p:cNvPr>
            <p:cNvSpPr/>
            <p:nvPr/>
          </p:nvSpPr>
          <p:spPr bwMode="auto">
            <a:xfrm>
              <a:off x="7766050" y="3784600"/>
              <a:ext cx="169863" cy="169863"/>
            </a:xfrm>
            <a:prstGeom prst="ellipse">
              <a:avLst/>
            </a:prstGeom>
            <a:solidFill>
              <a:srgbClr val="FA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iṥḷîḓé">
              <a:extLst>
                <a:ext uri="{FF2B5EF4-FFF2-40B4-BE49-F238E27FC236}">
                  <a16:creationId xmlns:a16="http://schemas.microsoft.com/office/drawing/2014/main" id="{BE722835-7002-4D6A-AC2C-CE4A35F8ACC9}"/>
                </a:ext>
              </a:extLst>
            </p:cNvPr>
            <p:cNvSpPr/>
            <p:nvPr/>
          </p:nvSpPr>
          <p:spPr bwMode="auto">
            <a:xfrm>
              <a:off x="7593012" y="5272087"/>
              <a:ext cx="377825" cy="182563"/>
            </a:xfrm>
            <a:custGeom>
              <a:avLst/>
              <a:gdLst>
                <a:gd name="T0" fmla="*/ 0 w 118"/>
                <a:gd name="T1" fmla="*/ 57 h 57"/>
                <a:gd name="T2" fmla="*/ 0 w 118"/>
                <a:gd name="T3" fmla="*/ 57 h 57"/>
                <a:gd name="T4" fmla="*/ 17 w 118"/>
                <a:gd name="T5" fmla="*/ 39 h 57"/>
                <a:gd name="T6" fmla="*/ 33 w 118"/>
                <a:gd name="T7" fmla="*/ 38 h 57"/>
                <a:gd name="T8" fmla="*/ 55 w 118"/>
                <a:gd name="T9" fmla="*/ 20 h 57"/>
                <a:gd name="T10" fmla="*/ 58 w 118"/>
                <a:gd name="T11" fmla="*/ 17 h 57"/>
                <a:gd name="T12" fmla="*/ 58 w 118"/>
                <a:gd name="T13" fmla="*/ 3 h 57"/>
                <a:gd name="T14" fmla="*/ 61 w 118"/>
                <a:gd name="T15" fmla="*/ 0 h 57"/>
                <a:gd name="T16" fmla="*/ 116 w 118"/>
                <a:gd name="T17" fmla="*/ 0 h 57"/>
                <a:gd name="T18" fmla="*/ 118 w 118"/>
                <a:gd name="T19" fmla="*/ 3 h 57"/>
                <a:gd name="T20" fmla="*/ 118 w 118"/>
                <a:gd name="T21" fmla="*/ 37 h 57"/>
                <a:gd name="T22" fmla="*/ 118 w 118"/>
                <a:gd name="T23" fmla="*/ 37 h 57"/>
                <a:gd name="T24" fmla="*/ 118 w 118"/>
                <a:gd name="T25" fmla="*/ 57 h 57"/>
                <a:gd name="T26" fmla="*/ 0 w 118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57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39"/>
                    <a:pt x="17" y="39"/>
                    <a:pt x="17" y="39"/>
                  </a:cubicBezTo>
                  <a:cubicBezTo>
                    <a:pt x="17" y="39"/>
                    <a:pt x="26" y="39"/>
                    <a:pt x="33" y="38"/>
                  </a:cubicBezTo>
                  <a:cubicBezTo>
                    <a:pt x="40" y="36"/>
                    <a:pt x="49" y="25"/>
                    <a:pt x="55" y="20"/>
                  </a:cubicBezTo>
                  <a:cubicBezTo>
                    <a:pt x="56" y="19"/>
                    <a:pt x="57" y="18"/>
                    <a:pt x="58" y="17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2"/>
                    <a:pt x="59" y="0"/>
                    <a:pt x="6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7" y="0"/>
                    <a:pt x="118" y="2"/>
                    <a:pt x="118" y="3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57"/>
                    <a:pt x="118" y="57"/>
                    <a:pt x="118" y="57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C48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ïSľïďé">
              <a:extLst>
                <a:ext uri="{FF2B5EF4-FFF2-40B4-BE49-F238E27FC236}">
                  <a16:creationId xmlns:a16="http://schemas.microsoft.com/office/drawing/2014/main" id="{83DA80A6-B2F4-4AB7-A8B1-0DEC4A2F3BF8}"/>
                </a:ext>
              </a:extLst>
            </p:cNvPr>
            <p:cNvSpPr/>
            <p:nvPr/>
          </p:nvSpPr>
          <p:spPr bwMode="auto">
            <a:xfrm>
              <a:off x="7769225" y="5297487"/>
              <a:ext cx="44450" cy="14288"/>
            </a:xfrm>
            <a:custGeom>
              <a:avLst/>
              <a:gdLst>
                <a:gd name="T0" fmla="*/ 12 w 14"/>
                <a:gd name="T1" fmla="*/ 4 h 4"/>
                <a:gd name="T2" fmla="*/ 1 w 14"/>
                <a:gd name="T3" fmla="*/ 4 h 4"/>
                <a:gd name="T4" fmla="*/ 0 w 14"/>
                <a:gd name="T5" fmla="*/ 2 h 4"/>
                <a:gd name="T6" fmla="*/ 1 w 14"/>
                <a:gd name="T7" fmla="*/ 0 h 4"/>
                <a:gd name="T8" fmla="*/ 12 w 14"/>
                <a:gd name="T9" fmla="*/ 0 h 4"/>
                <a:gd name="T10" fmla="*/ 14 w 14"/>
                <a:gd name="T11" fmla="*/ 2 h 4"/>
                <a:gd name="T12" fmla="*/ 12 w 1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12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14" y="3"/>
                    <a:pt x="14" y="4"/>
                    <a:pt x="12" y="4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íŝ1ïḍe">
              <a:extLst>
                <a:ext uri="{FF2B5EF4-FFF2-40B4-BE49-F238E27FC236}">
                  <a16:creationId xmlns:a16="http://schemas.microsoft.com/office/drawing/2014/main" id="{2AA3EBD5-F0E2-4D75-A008-0505FA3615CC}"/>
                </a:ext>
              </a:extLst>
            </p:cNvPr>
            <p:cNvSpPr/>
            <p:nvPr/>
          </p:nvSpPr>
          <p:spPr bwMode="auto">
            <a:xfrm>
              <a:off x="7743825" y="5346700"/>
              <a:ext cx="38100" cy="38100"/>
            </a:xfrm>
            <a:custGeom>
              <a:avLst/>
              <a:gdLst>
                <a:gd name="T0" fmla="*/ 9 w 12"/>
                <a:gd name="T1" fmla="*/ 11 h 12"/>
                <a:gd name="T2" fmla="*/ 1 w 12"/>
                <a:gd name="T3" fmla="*/ 3 h 12"/>
                <a:gd name="T4" fmla="*/ 1 w 12"/>
                <a:gd name="T5" fmla="*/ 1 h 12"/>
                <a:gd name="T6" fmla="*/ 4 w 12"/>
                <a:gd name="T7" fmla="*/ 1 h 12"/>
                <a:gd name="T8" fmla="*/ 11 w 12"/>
                <a:gd name="T9" fmla="*/ 8 h 12"/>
                <a:gd name="T10" fmla="*/ 11 w 12"/>
                <a:gd name="T11" fmla="*/ 11 h 12"/>
                <a:gd name="T12" fmla="*/ 9 w 12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9" y="1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9"/>
                    <a:pt x="12" y="10"/>
                    <a:pt x="11" y="11"/>
                  </a:cubicBezTo>
                  <a:cubicBezTo>
                    <a:pt x="11" y="12"/>
                    <a:pt x="9" y="12"/>
                    <a:pt x="9" y="11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í$liḑe">
              <a:extLst>
                <a:ext uri="{FF2B5EF4-FFF2-40B4-BE49-F238E27FC236}">
                  <a16:creationId xmlns:a16="http://schemas.microsoft.com/office/drawing/2014/main" id="{5E8C8794-3501-42FD-8F73-65AA4F97383F}"/>
                </a:ext>
              </a:extLst>
            </p:cNvPr>
            <p:cNvSpPr/>
            <p:nvPr/>
          </p:nvSpPr>
          <p:spPr bwMode="auto">
            <a:xfrm>
              <a:off x="7759700" y="5321300"/>
              <a:ext cx="47625" cy="28575"/>
            </a:xfrm>
            <a:custGeom>
              <a:avLst/>
              <a:gdLst>
                <a:gd name="T0" fmla="*/ 12 w 15"/>
                <a:gd name="T1" fmla="*/ 9 h 9"/>
                <a:gd name="T2" fmla="*/ 2 w 15"/>
                <a:gd name="T3" fmla="*/ 4 h 9"/>
                <a:gd name="T4" fmla="*/ 1 w 15"/>
                <a:gd name="T5" fmla="*/ 2 h 9"/>
                <a:gd name="T6" fmla="*/ 3 w 15"/>
                <a:gd name="T7" fmla="*/ 1 h 9"/>
                <a:gd name="T8" fmla="*/ 13 w 15"/>
                <a:gd name="T9" fmla="*/ 5 h 9"/>
                <a:gd name="T10" fmla="*/ 15 w 15"/>
                <a:gd name="T11" fmla="*/ 8 h 9"/>
                <a:gd name="T12" fmla="*/ 12 w 1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2" y="9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5" y="7"/>
                    <a:pt x="15" y="8"/>
                  </a:cubicBezTo>
                  <a:cubicBezTo>
                    <a:pt x="14" y="9"/>
                    <a:pt x="13" y="9"/>
                    <a:pt x="12" y="9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Sḻíḍè">
              <a:extLst>
                <a:ext uri="{FF2B5EF4-FFF2-40B4-BE49-F238E27FC236}">
                  <a16:creationId xmlns:a16="http://schemas.microsoft.com/office/drawing/2014/main" id="{3FC1FBDD-9FD7-4874-8831-9E4B51EB3F76}"/>
                </a:ext>
              </a:extLst>
            </p:cNvPr>
            <p:cNvSpPr/>
            <p:nvPr/>
          </p:nvSpPr>
          <p:spPr bwMode="auto">
            <a:xfrm>
              <a:off x="7897812" y="5381625"/>
              <a:ext cx="73025" cy="104775"/>
            </a:xfrm>
            <a:custGeom>
              <a:avLst/>
              <a:gdLst>
                <a:gd name="T0" fmla="*/ 0 w 23"/>
                <a:gd name="T1" fmla="*/ 23 h 33"/>
                <a:gd name="T2" fmla="*/ 2 w 23"/>
                <a:gd name="T3" fmla="*/ 33 h 33"/>
                <a:gd name="T4" fmla="*/ 20 w 23"/>
                <a:gd name="T5" fmla="*/ 33 h 33"/>
                <a:gd name="T6" fmla="*/ 23 w 23"/>
                <a:gd name="T7" fmla="*/ 30 h 33"/>
                <a:gd name="T8" fmla="*/ 23 w 23"/>
                <a:gd name="T9" fmla="*/ 0 h 33"/>
                <a:gd name="T10" fmla="*/ 0 w 23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0" y="23"/>
                  </a:moveTo>
                  <a:cubicBezTo>
                    <a:pt x="0" y="27"/>
                    <a:pt x="1" y="30"/>
                    <a:pt x="2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3"/>
                    <a:pt x="23" y="31"/>
                    <a:pt x="23" y="3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lose/>
                </a:path>
              </a:pathLst>
            </a:custGeom>
            <a:solidFill>
              <a:srgbClr val="FA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íṡļïdé">
              <a:extLst>
                <a:ext uri="{FF2B5EF4-FFF2-40B4-BE49-F238E27FC236}">
                  <a16:creationId xmlns:a16="http://schemas.microsoft.com/office/drawing/2014/main" id="{CD308704-ED54-4E7B-B647-CC35BCCAECFF}"/>
                </a:ext>
              </a:extLst>
            </p:cNvPr>
            <p:cNvSpPr/>
            <p:nvPr/>
          </p:nvSpPr>
          <p:spPr bwMode="auto">
            <a:xfrm>
              <a:off x="7589837" y="5454650"/>
              <a:ext cx="381000" cy="31750"/>
            </a:xfrm>
            <a:custGeom>
              <a:avLst/>
              <a:gdLst>
                <a:gd name="T0" fmla="*/ 119 w 119"/>
                <a:gd name="T1" fmla="*/ 0 h 10"/>
                <a:gd name="T2" fmla="*/ 119 w 119"/>
                <a:gd name="T3" fmla="*/ 2 h 10"/>
                <a:gd name="T4" fmla="*/ 119 w 119"/>
                <a:gd name="T5" fmla="*/ 7 h 10"/>
                <a:gd name="T6" fmla="*/ 117 w 119"/>
                <a:gd name="T7" fmla="*/ 10 h 10"/>
                <a:gd name="T8" fmla="*/ 6 w 119"/>
                <a:gd name="T9" fmla="*/ 10 h 10"/>
                <a:gd name="T10" fmla="*/ 0 w 119"/>
                <a:gd name="T11" fmla="*/ 0 h 10"/>
                <a:gd name="T12" fmla="*/ 119 w 1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0">
                  <a:moveTo>
                    <a:pt x="119" y="0"/>
                  </a:moveTo>
                  <a:cubicBezTo>
                    <a:pt x="119" y="2"/>
                    <a:pt x="119" y="2"/>
                    <a:pt x="119" y="2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9"/>
                    <a:pt x="118" y="10"/>
                    <a:pt x="1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9"/>
                    <a:pt x="0" y="2"/>
                    <a:pt x="0" y="0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D11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ṡḻiḑé">
              <a:extLst>
                <a:ext uri="{FF2B5EF4-FFF2-40B4-BE49-F238E27FC236}">
                  <a16:creationId xmlns:a16="http://schemas.microsoft.com/office/drawing/2014/main" id="{0E6D73E5-A7BD-4C98-BCC8-961025BFFE61}"/>
                </a:ext>
              </a:extLst>
            </p:cNvPr>
            <p:cNvSpPr/>
            <p:nvPr/>
          </p:nvSpPr>
          <p:spPr bwMode="auto">
            <a:xfrm>
              <a:off x="7816850" y="3632200"/>
              <a:ext cx="342900" cy="669925"/>
            </a:xfrm>
            <a:custGeom>
              <a:avLst/>
              <a:gdLst>
                <a:gd name="T0" fmla="*/ 107 w 107"/>
                <a:gd name="T1" fmla="*/ 53 h 210"/>
                <a:gd name="T2" fmla="*/ 107 w 107"/>
                <a:gd name="T3" fmla="*/ 210 h 210"/>
                <a:gd name="T4" fmla="*/ 0 w 107"/>
                <a:gd name="T5" fmla="*/ 210 h 210"/>
                <a:gd name="T6" fmla="*/ 0 w 107"/>
                <a:gd name="T7" fmla="*/ 53 h 210"/>
                <a:gd name="T8" fmla="*/ 54 w 107"/>
                <a:gd name="T9" fmla="*/ 0 h 210"/>
                <a:gd name="T10" fmla="*/ 77 w 107"/>
                <a:gd name="T11" fmla="*/ 5 h 210"/>
                <a:gd name="T12" fmla="*/ 88 w 107"/>
                <a:gd name="T13" fmla="*/ 12 h 210"/>
                <a:gd name="T14" fmla="*/ 107 w 107"/>
                <a:gd name="T15" fmla="*/ 5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10">
                  <a:moveTo>
                    <a:pt x="107" y="53"/>
                  </a:moveTo>
                  <a:cubicBezTo>
                    <a:pt x="107" y="210"/>
                    <a:pt x="107" y="210"/>
                    <a:pt x="107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2" y="0"/>
                    <a:pt x="70" y="2"/>
                    <a:pt x="77" y="5"/>
                  </a:cubicBezTo>
                  <a:cubicBezTo>
                    <a:pt x="81" y="7"/>
                    <a:pt x="84" y="10"/>
                    <a:pt x="88" y="12"/>
                  </a:cubicBezTo>
                  <a:cubicBezTo>
                    <a:pt x="100" y="22"/>
                    <a:pt x="107" y="37"/>
                    <a:pt x="107" y="53"/>
                  </a:cubicBezTo>
                  <a:close/>
                </a:path>
              </a:pathLst>
            </a:custGeom>
            <a:solidFill>
              <a:srgbClr val="FA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$1iḑe">
              <a:extLst>
                <a:ext uri="{FF2B5EF4-FFF2-40B4-BE49-F238E27FC236}">
                  <a16:creationId xmlns:a16="http://schemas.microsoft.com/office/drawing/2014/main" id="{7A0B3397-1512-4D16-A8D7-E10277EB680E}"/>
                </a:ext>
              </a:extLst>
            </p:cNvPr>
            <p:cNvSpPr/>
            <p:nvPr/>
          </p:nvSpPr>
          <p:spPr bwMode="auto">
            <a:xfrm>
              <a:off x="7816850" y="4302125"/>
              <a:ext cx="342900" cy="268288"/>
            </a:xfrm>
            <a:custGeom>
              <a:avLst/>
              <a:gdLst>
                <a:gd name="T0" fmla="*/ 0 w 107"/>
                <a:gd name="T1" fmla="*/ 0 h 84"/>
                <a:gd name="T2" fmla="*/ 0 w 107"/>
                <a:gd name="T3" fmla="*/ 30 h 84"/>
                <a:gd name="T4" fmla="*/ 54 w 107"/>
                <a:gd name="T5" fmla="*/ 84 h 84"/>
                <a:gd name="T6" fmla="*/ 107 w 107"/>
                <a:gd name="T7" fmla="*/ 30 h 84"/>
                <a:gd name="T8" fmla="*/ 107 w 107"/>
                <a:gd name="T9" fmla="*/ 0 h 84"/>
                <a:gd name="T10" fmla="*/ 0 w 107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4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60"/>
                    <a:pt x="24" y="84"/>
                    <a:pt x="54" y="84"/>
                  </a:cubicBezTo>
                  <a:cubicBezTo>
                    <a:pt x="83" y="84"/>
                    <a:pt x="107" y="60"/>
                    <a:pt x="107" y="30"/>
                  </a:cubicBezTo>
                  <a:cubicBezTo>
                    <a:pt x="107" y="0"/>
                    <a:pt x="107" y="0"/>
                    <a:pt x="1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şḷîdé">
              <a:extLst>
                <a:ext uri="{FF2B5EF4-FFF2-40B4-BE49-F238E27FC236}">
                  <a16:creationId xmlns:a16="http://schemas.microsoft.com/office/drawing/2014/main" id="{630C62DF-4CC7-4342-AE7E-48203D4E3DEE}"/>
                </a:ext>
              </a:extLst>
            </p:cNvPr>
            <p:cNvSpPr/>
            <p:nvPr/>
          </p:nvSpPr>
          <p:spPr bwMode="auto">
            <a:xfrm>
              <a:off x="7904162" y="3860800"/>
              <a:ext cx="161925" cy="122238"/>
            </a:xfrm>
            <a:custGeom>
              <a:avLst/>
              <a:gdLst>
                <a:gd name="T0" fmla="*/ 23 w 51"/>
                <a:gd name="T1" fmla="*/ 25 h 38"/>
                <a:gd name="T2" fmla="*/ 5 w 51"/>
                <a:gd name="T3" fmla="*/ 0 h 38"/>
                <a:gd name="T4" fmla="*/ 4 w 51"/>
                <a:gd name="T5" fmla="*/ 5 h 38"/>
                <a:gd name="T6" fmla="*/ 21 w 51"/>
                <a:gd name="T7" fmla="*/ 34 h 38"/>
                <a:gd name="T8" fmla="*/ 50 w 51"/>
                <a:gd name="T9" fmla="*/ 17 h 38"/>
                <a:gd name="T10" fmla="*/ 51 w 51"/>
                <a:gd name="T11" fmla="*/ 13 h 38"/>
                <a:gd name="T12" fmla="*/ 23 w 51"/>
                <a:gd name="T13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8">
                  <a:moveTo>
                    <a:pt x="23" y="25"/>
                  </a:moveTo>
                  <a:cubicBezTo>
                    <a:pt x="12" y="22"/>
                    <a:pt x="5" y="12"/>
                    <a:pt x="5" y="0"/>
                  </a:cubicBezTo>
                  <a:cubicBezTo>
                    <a:pt x="5" y="2"/>
                    <a:pt x="4" y="3"/>
                    <a:pt x="4" y="5"/>
                  </a:cubicBezTo>
                  <a:cubicBezTo>
                    <a:pt x="0" y="18"/>
                    <a:pt x="8" y="31"/>
                    <a:pt x="21" y="34"/>
                  </a:cubicBezTo>
                  <a:cubicBezTo>
                    <a:pt x="33" y="38"/>
                    <a:pt x="47" y="30"/>
                    <a:pt x="50" y="17"/>
                  </a:cubicBezTo>
                  <a:cubicBezTo>
                    <a:pt x="50" y="16"/>
                    <a:pt x="51" y="14"/>
                    <a:pt x="51" y="13"/>
                  </a:cubicBezTo>
                  <a:cubicBezTo>
                    <a:pt x="46" y="23"/>
                    <a:pt x="34" y="28"/>
                    <a:pt x="23" y="25"/>
                  </a:cubicBezTo>
                  <a:close/>
                </a:path>
              </a:pathLst>
            </a:custGeom>
            <a:solidFill>
              <a:srgbClr val="F53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$ḻîḍé">
              <a:extLst>
                <a:ext uri="{FF2B5EF4-FFF2-40B4-BE49-F238E27FC236}">
                  <a16:creationId xmlns:a16="http://schemas.microsoft.com/office/drawing/2014/main" id="{E36EFAE8-4794-491A-B2BF-74BB6D85877A}"/>
                </a:ext>
              </a:extLst>
            </p:cNvPr>
            <p:cNvSpPr/>
            <p:nvPr/>
          </p:nvSpPr>
          <p:spPr bwMode="auto">
            <a:xfrm>
              <a:off x="8050212" y="3702050"/>
              <a:ext cx="307975" cy="814388"/>
            </a:xfrm>
            <a:custGeom>
              <a:avLst/>
              <a:gdLst>
                <a:gd name="T0" fmla="*/ 8 w 96"/>
                <a:gd name="T1" fmla="*/ 26 h 255"/>
                <a:gd name="T2" fmla="*/ 54 w 96"/>
                <a:gd name="T3" fmla="*/ 90 h 255"/>
                <a:gd name="T4" fmla="*/ 69 w 96"/>
                <a:gd name="T5" fmla="*/ 171 h 255"/>
                <a:gd name="T6" fmla="*/ 60 w 96"/>
                <a:gd name="T7" fmla="*/ 236 h 255"/>
                <a:gd name="T8" fmla="*/ 70 w 96"/>
                <a:gd name="T9" fmla="*/ 253 h 255"/>
                <a:gd name="T10" fmla="*/ 87 w 96"/>
                <a:gd name="T11" fmla="*/ 243 h 255"/>
                <a:gd name="T12" fmla="*/ 96 w 96"/>
                <a:gd name="T13" fmla="*/ 171 h 255"/>
                <a:gd name="T14" fmla="*/ 80 w 96"/>
                <a:gd name="T15" fmla="*/ 79 h 255"/>
                <a:gd name="T16" fmla="*/ 24 w 96"/>
                <a:gd name="T17" fmla="*/ 4 h 255"/>
                <a:gd name="T18" fmla="*/ 5 w 96"/>
                <a:gd name="T19" fmla="*/ 7 h 255"/>
                <a:gd name="T20" fmla="*/ 8 w 96"/>
                <a:gd name="T21" fmla="*/ 2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55">
                  <a:moveTo>
                    <a:pt x="8" y="26"/>
                  </a:moveTo>
                  <a:cubicBezTo>
                    <a:pt x="29" y="42"/>
                    <a:pt x="44" y="64"/>
                    <a:pt x="54" y="90"/>
                  </a:cubicBezTo>
                  <a:cubicBezTo>
                    <a:pt x="64" y="115"/>
                    <a:pt x="69" y="143"/>
                    <a:pt x="69" y="171"/>
                  </a:cubicBezTo>
                  <a:cubicBezTo>
                    <a:pt x="69" y="194"/>
                    <a:pt x="66" y="216"/>
                    <a:pt x="60" y="236"/>
                  </a:cubicBezTo>
                  <a:cubicBezTo>
                    <a:pt x="58" y="243"/>
                    <a:pt x="62" y="251"/>
                    <a:pt x="70" y="253"/>
                  </a:cubicBezTo>
                  <a:cubicBezTo>
                    <a:pt x="77" y="255"/>
                    <a:pt x="85" y="251"/>
                    <a:pt x="87" y="243"/>
                  </a:cubicBezTo>
                  <a:cubicBezTo>
                    <a:pt x="93" y="221"/>
                    <a:pt x="96" y="196"/>
                    <a:pt x="96" y="171"/>
                  </a:cubicBezTo>
                  <a:cubicBezTo>
                    <a:pt x="96" y="140"/>
                    <a:pt x="91" y="108"/>
                    <a:pt x="80" y="79"/>
                  </a:cubicBezTo>
                  <a:cubicBezTo>
                    <a:pt x="68" y="50"/>
                    <a:pt x="50" y="24"/>
                    <a:pt x="24" y="4"/>
                  </a:cubicBezTo>
                  <a:cubicBezTo>
                    <a:pt x="18" y="0"/>
                    <a:pt x="10" y="1"/>
                    <a:pt x="5" y="7"/>
                  </a:cubicBezTo>
                  <a:cubicBezTo>
                    <a:pt x="0" y="13"/>
                    <a:pt x="2" y="21"/>
                    <a:pt x="8" y="26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ŝļiḑè">
              <a:extLst>
                <a:ext uri="{FF2B5EF4-FFF2-40B4-BE49-F238E27FC236}">
                  <a16:creationId xmlns:a16="http://schemas.microsoft.com/office/drawing/2014/main" id="{B43C9D5E-D144-4297-BDDE-F5D2E89A90A8}"/>
                </a:ext>
              </a:extLst>
            </p:cNvPr>
            <p:cNvSpPr/>
            <p:nvPr/>
          </p:nvSpPr>
          <p:spPr bwMode="auto">
            <a:xfrm>
              <a:off x="8156575" y="4432300"/>
              <a:ext cx="168275" cy="179388"/>
            </a:xfrm>
            <a:custGeom>
              <a:avLst/>
              <a:gdLst>
                <a:gd name="T0" fmla="*/ 7 w 53"/>
                <a:gd name="T1" fmla="*/ 52 h 56"/>
                <a:gd name="T2" fmla="*/ 7 w 53"/>
                <a:gd name="T3" fmla="*/ 52 h 56"/>
                <a:gd name="T4" fmla="*/ 5 w 53"/>
                <a:gd name="T5" fmla="*/ 33 h 56"/>
                <a:gd name="T6" fmla="*/ 26 w 53"/>
                <a:gd name="T7" fmla="*/ 7 h 56"/>
                <a:gd name="T8" fmla="*/ 45 w 53"/>
                <a:gd name="T9" fmla="*/ 6 h 56"/>
                <a:gd name="T10" fmla="*/ 48 w 53"/>
                <a:gd name="T11" fmla="*/ 8 h 56"/>
                <a:gd name="T12" fmla="*/ 48 w 53"/>
                <a:gd name="T13" fmla="*/ 27 h 56"/>
                <a:gd name="T14" fmla="*/ 24 w 53"/>
                <a:gd name="T15" fmla="*/ 51 h 56"/>
                <a:gd name="T16" fmla="*/ 7 w 53"/>
                <a:gd name="T17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6">
                  <a:moveTo>
                    <a:pt x="7" y="52"/>
                  </a:moveTo>
                  <a:cubicBezTo>
                    <a:pt x="7" y="52"/>
                    <a:pt x="7" y="52"/>
                    <a:pt x="7" y="52"/>
                  </a:cubicBezTo>
                  <a:cubicBezTo>
                    <a:pt x="1" y="47"/>
                    <a:pt x="0" y="39"/>
                    <a:pt x="5" y="3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0" y="1"/>
                    <a:pt x="39" y="0"/>
                    <a:pt x="45" y="6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3" y="13"/>
                    <a:pt x="53" y="22"/>
                    <a:pt x="48" y="27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0" y="55"/>
                    <a:pt x="12" y="56"/>
                    <a:pt x="7" y="52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iṣļîde">
              <a:extLst>
                <a:ext uri="{FF2B5EF4-FFF2-40B4-BE49-F238E27FC236}">
                  <a16:creationId xmlns:a16="http://schemas.microsoft.com/office/drawing/2014/main" id="{342D7749-B6D1-4D69-AA3A-9B01FEC5D5EA}"/>
                </a:ext>
              </a:extLst>
            </p:cNvPr>
            <p:cNvSpPr/>
            <p:nvPr/>
          </p:nvSpPr>
          <p:spPr bwMode="auto">
            <a:xfrm>
              <a:off x="8043862" y="3692525"/>
              <a:ext cx="355600" cy="701675"/>
            </a:xfrm>
            <a:custGeom>
              <a:avLst/>
              <a:gdLst>
                <a:gd name="T0" fmla="*/ 29 w 111"/>
                <a:gd name="T1" fmla="*/ 4 h 220"/>
                <a:gd name="T2" fmla="*/ 18 w 111"/>
                <a:gd name="T3" fmla="*/ 0 h 220"/>
                <a:gd name="T4" fmla="*/ 4 w 111"/>
                <a:gd name="T5" fmla="*/ 7 h 220"/>
                <a:gd name="T6" fmla="*/ 0 w 111"/>
                <a:gd name="T7" fmla="*/ 20 h 220"/>
                <a:gd name="T8" fmla="*/ 7 w 111"/>
                <a:gd name="T9" fmla="*/ 32 h 220"/>
                <a:gd name="T10" fmla="*/ 65 w 111"/>
                <a:gd name="T11" fmla="*/ 208 h 220"/>
                <a:gd name="T12" fmla="*/ 99 w 111"/>
                <a:gd name="T13" fmla="*/ 220 h 220"/>
                <a:gd name="T14" fmla="*/ 29 w 111"/>
                <a:gd name="T15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220">
                  <a:moveTo>
                    <a:pt x="29" y="4"/>
                  </a:moveTo>
                  <a:cubicBezTo>
                    <a:pt x="26" y="2"/>
                    <a:pt x="22" y="0"/>
                    <a:pt x="18" y="0"/>
                  </a:cubicBezTo>
                  <a:cubicBezTo>
                    <a:pt x="12" y="0"/>
                    <a:pt x="7" y="3"/>
                    <a:pt x="4" y="7"/>
                  </a:cubicBezTo>
                  <a:cubicBezTo>
                    <a:pt x="1" y="11"/>
                    <a:pt x="0" y="16"/>
                    <a:pt x="0" y="20"/>
                  </a:cubicBezTo>
                  <a:cubicBezTo>
                    <a:pt x="1" y="25"/>
                    <a:pt x="3" y="29"/>
                    <a:pt x="7" y="32"/>
                  </a:cubicBezTo>
                  <a:cubicBezTo>
                    <a:pt x="58" y="71"/>
                    <a:pt x="73" y="145"/>
                    <a:pt x="65" y="208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111" y="145"/>
                    <a:pt x="92" y="53"/>
                    <a:pt x="29" y="4"/>
                  </a:cubicBezTo>
                  <a:close/>
                </a:path>
              </a:pathLst>
            </a:custGeom>
            <a:solidFill>
              <a:srgbClr val="E63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$ļîḍè">
              <a:extLst>
                <a:ext uri="{FF2B5EF4-FFF2-40B4-BE49-F238E27FC236}">
                  <a16:creationId xmlns:a16="http://schemas.microsoft.com/office/drawing/2014/main" id="{A1EE8037-A56B-4F0F-87AB-81120057CCFC}"/>
                </a:ext>
              </a:extLst>
            </p:cNvPr>
            <p:cNvSpPr/>
            <p:nvPr/>
          </p:nvSpPr>
          <p:spPr bwMode="auto">
            <a:xfrm>
              <a:off x="7989887" y="3648075"/>
              <a:ext cx="169863" cy="442913"/>
            </a:xfrm>
            <a:custGeom>
              <a:avLst/>
              <a:gdLst>
                <a:gd name="T0" fmla="*/ 13 w 53"/>
                <a:gd name="T1" fmla="*/ 73 h 139"/>
                <a:gd name="T2" fmla="*/ 16 w 53"/>
                <a:gd name="T3" fmla="*/ 28 h 139"/>
                <a:gd name="T4" fmla="*/ 34 w 53"/>
                <a:gd name="T5" fmla="*/ 7 h 139"/>
                <a:gd name="T6" fmla="*/ 23 w 53"/>
                <a:gd name="T7" fmla="*/ 0 h 139"/>
                <a:gd name="T8" fmla="*/ 6 w 53"/>
                <a:gd name="T9" fmla="*/ 24 h 139"/>
                <a:gd name="T10" fmla="*/ 3 w 53"/>
                <a:gd name="T11" fmla="*/ 75 h 139"/>
                <a:gd name="T12" fmla="*/ 53 w 53"/>
                <a:gd name="T13" fmla="*/ 139 h 139"/>
                <a:gd name="T14" fmla="*/ 53 w 53"/>
                <a:gd name="T15" fmla="*/ 128 h 139"/>
                <a:gd name="T16" fmla="*/ 13 w 53"/>
                <a:gd name="T17" fmla="*/ 7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39">
                  <a:moveTo>
                    <a:pt x="13" y="73"/>
                  </a:moveTo>
                  <a:cubicBezTo>
                    <a:pt x="10" y="57"/>
                    <a:pt x="11" y="40"/>
                    <a:pt x="16" y="28"/>
                  </a:cubicBezTo>
                  <a:cubicBezTo>
                    <a:pt x="20" y="16"/>
                    <a:pt x="26" y="9"/>
                    <a:pt x="34" y="7"/>
                  </a:cubicBezTo>
                  <a:cubicBezTo>
                    <a:pt x="30" y="5"/>
                    <a:pt x="27" y="2"/>
                    <a:pt x="23" y="0"/>
                  </a:cubicBezTo>
                  <a:cubicBezTo>
                    <a:pt x="16" y="5"/>
                    <a:pt x="10" y="13"/>
                    <a:pt x="6" y="24"/>
                  </a:cubicBezTo>
                  <a:cubicBezTo>
                    <a:pt x="1" y="39"/>
                    <a:pt x="0" y="57"/>
                    <a:pt x="3" y="75"/>
                  </a:cubicBezTo>
                  <a:cubicBezTo>
                    <a:pt x="10" y="112"/>
                    <a:pt x="31" y="138"/>
                    <a:pt x="53" y="139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36" y="128"/>
                    <a:pt x="19" y="104"/>
                    <a:pt x="13" y="7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FA02E31F-30BA-4685-8CD8-216DC249A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812" y="3570287"/>
              <a:ext cx="104775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i$ľïḋè">
              <a:extLst>
                <a:ext uri="{FF2B5EF4-FFF2-40B4-BE49-F238E27FC236}">
                  <a16:creationId xmlns:a16="http://schemas.microsoft.com/office/drawing/2014/main" id="{00D60B94-4F23-4825-9012-7033FB9E81EE}"/>
                </a:ext>
              </a:extLst>
            </p:cNvPr>
            <p:cNvSpPr/>
            <p:nvPr/>
          </p:nvSpPr>
          <p:spPr bwMode="auto">
            <a:xfrm>
              <a:off x="7686675" y="2992437"/>
              <a:ext cx="473075" cy="498475"/>
            </a:xfrm>
            <a:custGeom>
              <a:avLst/>
              <a:gdLst>
                <a:gd name="T0" fmla="*/ 117 w 148"/>
                <a:gd name="T1" fmla="*/ 64 h 156"/>
                <a:gd name="T2" fmla="*/ 143 w 148"/>
                <a:gd name="T3" fmla="*/ 43 h 156"/>
                <a:gd name="T4" fmla="*/ 123 w 148"/>
                <a:gd name="T5" fmla="*/ 5 h 156"/>
                <a:gd name="T6" fmla="*/ 86 w 148"/>
                <a:gd name="T7" fmla="*/ 25 h 156"/>
                <a:gd name="T8" fmla="*/ 85 w 148"/>
                <a:gd name="T9" fmla="*/ 37 h 156"/>
                <a:gd name="T10" fmla="*/ 82 w 148"/>
                <a:gd name="T11" fmla="*/ 36 h 156"/>
                <a:gd name="T12" fmla="*/ 13 w 148"/>
                <a:gd name="T13" fmla="*/ 73 h 156"/>
                <a:gd name="T14" fmla="*/ 4 w 148"/>
                <a:gd name="T15" fmla="*/ 105 h 156"/>
                <a:gd name="T16" fmla="*/ 19 w 148"/>
                <a:gd name="T17" fmla="*/ 133 h 156"/>
                <a:gd name="T18" fmla="*/ 86 w 148"/>
                <a:gd name="T19" fmla="*/ 153 h 156"/>
                <a:gd name="T20" fmla="*/ 113 w 148"/>
                <a:gd name="T21" fmla="*/ 138 h 156"/>
                <a:gd name="T22" fmla="*/ 122 w 148"/>
                <a:gd name="T23" fmla="*/ 109 h 156"/>
                <a:gd name="T24" fmla="*/ 117 w 148"/>
                <a:gd name="T25" fmla="*/ 6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56">
                  <a:moveTo>
                    <a:pt x="117" y="64"/>
                  </a:moveTo>
                  <a:cubicBezTo>
                    <a:pt x="129" y="63"/>
                    <a:pt x="140" y="55"/>
                    <a:pt x="143" y="43"/>
                  </a:cubicBezTo>
                  <a:cubicBezTo>
                    <a:pt x="148" y="27"/>
                    <a:pt x="139" y="10"/>
                    <a:pt x="123" y="5"/>
                  </a:cubicBezTo>
                  <a:cubicBezTo>
                    <a:pt x="107" y="0"/>
                    <a:pt x="91" y="10"/>
                    <a:pt x="86" y="25"/>
                  </a:cubicBezTo>
                  <a:cubicBezTo>
                    <a:pt x="85" y="29"/>
                    <a:pt x="84" y="33"/>
                    <a:pt x="85" y="37"/>
                  </a:cubicBezTo>
                  <a:cubicBezTo>
                    <a:pt x="84" y="36"/>
                    <a:pt x="83" y="36"/>
                    <a:pt x="82" y="36"/>
                  </a:cubicBezTo>
                  <a:cubicBezTo>
                    <a:pt x="53" y="27"/>
                    <a:pt x="22" y="44"/>
                    <a:pt x="13" y="73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17"/>
                    <a:pt x="7" y="129"/>
                    <a:pt x="19" y="133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98" y="156"/>
                    <a:pt x="110" y="149"/>
                    <a:pt x="113" y="138"/>
                  </a:cubicBezTo>
                  <a:cubicBezTo>
                    <a:pt x="122" y="109"/>
                    <a:pt x="122" y="109"/>
                    <a:pt x="122" y="109"/>
                  </a:cubicBezTo>
                  <a:cubicBezTo>
                    <a:pt x="127" y="93"/>
                    <a:pt x="125" y="77"/>
                    <a:pt x="117" y="64"/>
                  </a:cubicBezTo>
                </a:path>
              </a:pathLst>
            </a:custGeom>
            <a:solidFill>
              <a:srgbClr val="D83E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ṧľidê">
              <a:extLst>
                <a:ext uri="{FF2B5EF4-FFF2-40B4-BE49-F238E27FC236}">
                  <a16:creationId xmlns:a16="http://schemas.microsoft.com/office/drawing/2014/main" id="{3A73DB4F-C030-48F2-A060-506AF157978F}"/>
                </a:ext>
              </a:extLst>
            </p:cNvPr>
            <p:cNvSpPr/>
            <p:nvPr/>
          </p:nvSpPr>
          <p:spPr bwMode="auto">
            <a:xfrm>
              <a:off x="7670800" y="3152775"/>
              <a:ext cx="417513" cy="498475"/>
            </a:xfrm>
            <a:custGeom>
              <a:avLst/>
              <a:gdLst>
                <a:gd name="T0" fmla="*/ 47 w 131"/>
                <a:gd name="T1" fmla="*/ 148 h 156"/>
                <a:gd name="T2" fmla="*/ 37 w 131"/>
                <a:gd name="T3" fmla="*/ 145 h 156"/>
                <a:gd name="T4" fmla="*/ 7 w 131"/>
                <a:gd name="T5" fmla="*/ 89 h 156"/>
                <a:gd name="T6" fmla="*/ 25 w 131"/>
                <a:gd name="T7" fmla="*/ 31 h 156"/>
                <a:gd name="T8" fmla="*/ 72 w 131"/>
                <a:gd name="T9" fmla="*/ 6 h 156"/>
                <a:gd name="T10" fmla="*/ 99 w 131"/>
                <a:gd name="T11" fmla="*/ 14 h 156"/>
                <a:gd name="T12" fmla="*/ 125 w 131"/>
                <a:gd name="T13" fmla="*/ 61 h 156"/>
                <a:gd name="T14" fmla="*/ 108 w 131"/>
                <a:gd name="T15" fmla="*/ 115 h 156"/>
                <a:gd name="T16" fmla="*/ 47 w 131"/>
                <a:gd name="T17" fmla="*/ 14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56">
                  <a:moveTo>
                    <a:pt x="47" y="148"/>
                  </a:moveTo>
                  <a:cubicBezTo>
                    <a:pt x="37" y="145"/>
                    <a:pt x="37" y="145"/>
                    <a:pt x="37" y="145"/>
                  </a:cubicBezTo>
                  <a:cubicBezTo>
                    <a:pt x="14" y="138"/>
                    <a:pt x="0" y="113"/>
                    <a:pt x="7" y="89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31" y="11"/>
                    <a:pt x="52" y="0"/>
                    <a:pt x="72" y="6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119" y="20"/>
                    <a:pt x="131" y="41"/>
                    <a:pt x="125" y="61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01" y="141"/>
                    <a:pt x="73" y="156"/>
                    <a:pt x="47" y="148"/>
                  </a:cubicBezTo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śḻíḍê">
              <a:extLst>
                <a:ext uri="{FF2B5EF4-FFF2-40B4-BE49-F238E27FC236}">
                  <a16:creationId xmlns:a16="http://schemas.microsoft.com/office/drawing/2014/main" id="{F259AEE1-45BA-4C2B-89C6-6FAF0375BF3E}"/>
                </a:ext>
              </a:extLst>
            </p:cNvPr>
            <p:cNvSpPr/>
            <p:nvPr/>
          </p:nvSpPr>
          <p:spPr bwMode="auto">
            <a:xfrm>
              <a:off x="7737475" y="3351212"/>
              <a:ext cx="31750" cy="12700"/>
            </a:xfrm>
            <a:custGeom>
              <a:avLst/>
              <a:gdLst>
                <a:gd name="T0" fmla="*/ 8 w 10"/>
                <a:gd name="T1" fmla="*/ 2 h 4"/>
                <a:gd name="T2" fmla="*/ 7 w 10"/>
                <a:gd name="T3" fmla="*/ 2 h 4"/>
                <a:gd name="T4" fmla="*/ 5 w 10"/>
                <a:gd name="T5" fmla="*/ 2 h 4"/>
                <a:gd name="T6" fmla="*/ 1 w 10"/>
                <a:gd name="T7" fmla="*/ 0 h 4"/>
                <a:gd name="T8" fmla="*/ 0 w 10"/>
                <a:gd name="T9" fmla="*/ 0 h 4"/>
                <a:gd name="T10" fmla="*/ 0 w 10"/>
                <a:gd name="T11" fmla="*/ 2 h 4"/>
                <a:gd name="T12" fmla="*/ 4 w 10"/>
                <a:gd name="T13" fmla="*/ 4 h 4"/>
                <a:gd name="T14" fmla="*/ 7 w 10"/>
                <a:gd name="T15" fmla="*/ 4 h 4"/>
                <a:gd name="T16" fmla="*/ 9 w 10"/>
                <a:gd name="T17" fmla="*/ 4 h 4"/>
                <a:gd name="T18" fmla="*/ 9 w 10"/>
                <a:gd name="T19" fmla="*/ 3 h 4"/>
                <a:gd name="T20" fmla="*/ 8 w 10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">
                  <a:moveTo>
                    <a:pt x="8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3" y="3"/>
                    <a:pt x="4" y="4"/>
                  </a:cubicBezTo>
                  <a:cubicBezTo>
                    <a:pt x="5" y="4"/>
                    <a:pt x="6" y="4"/>
                    <a:pt x="7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ṥḷîďê">
              <a:extLst>
                <a:ext uri="{FF2B5EF4-FFF2-40B4-BE49-F238E27FC236}">
                  <a16:creationId xmlns:a16="http://schemas.microsoft.com/office/drawing/2014/main" id="{0647042C-EE4C-4593-A2FD-DDBEE7828E92}"/>
                </a:ext>
              </a:extLst>
            </p:cNvPr>
            <p:cNvSpPr/>
            <p:nvPr/>
          </p:nvSpPr>
          <p:spPr bwMode="auto">
            <a:xfrm>
              <a:off x="7869237" y="3389312"/>
              <a:ext cx="31750" cy="15875"/>
            </a:xfrm>
            <a:custGeom>
              <a:avLst/>
              <a:gdLst>
                <a:gd name="T0" fmla="*/ 9 w 10"/>
                <a:gd name="T1" fmla="*/ 3 h 5"/>
                <a:gd name="T2" fmla="*/ 8 w 10"/>
                <a:gd name="T3" fmla="*/ 3 h 5"/>
                <a:gd name="T4" fmla="*/ 5 w 10"/>
                <a:gd name="T5" fmla="*/ 2 h 5"/>
                <a:gd name="T6" fmla="*/ 2 w 10"/>
                <a:gd name="T7" fmla="*/ 1 h 5"/>
                <a:gd name="T8" fmla="*/ 0 w 10"/>
                <a:gd name="T9" fmla="*/ 1 h 5"/>
                <a:gd name="T10" fmla="*/ 1 w 10"/>
                <a:gd name="T11" fmla="*/ 2 h 5"/>
                <a:gd name="T12" fmla="*/ 5 w 10"/>
                <a:gd name="T13" fmla="*/ 4 h 5"/>
                <a:gd name="T14" fmla="*/ 8 w 10"/>
                <a:gd name="T15" fmla="*/ 5 h 5"/>
                <a:gd name="T16" fmla="*/ 9 w 10"/>
                <a:gd name="T17" fmla="*/ 5 h 5"/>
                <a:gd name="T18" fmla="*/ 10 w 10"/>
                <a:gd name="T19" fmla="*/ 3 h 5"/>
                <a:gd name="T20" fmla="*/ 9 w 10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">
                  <a:moveTo>
                    <a:pt x="9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6" y="4"/>
                    <a:pt x="7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ṩḻîḍê">
              <a:extLst>
                <a:ext uri="{FF2B5EF4-FFF2-40B4-BE49-F238E27FC236}">
                  <a16:creationId xmlns:a16="http://schemas.microsoft.com/office/drawing/2014/main" id="{C2937C7B-FEC7-4F7A-A4DC-9B4B7FA700CE}"/>
                </a:ext>
              </a:extLst>
            </p:cNvPr>
            <p:cNvSpPr/>
            <p:nvPr/>
          </p:nvSpPr>
          <p:spPr bwMode="auto">
            <a:xfrm>
              <a:off x="7737475" y="3475037"/>
              <a:ext cx="88900" cy="50800"/>
            </a:xfrm>
            <a:custGeom>
              <a:avLst/>
              <a:gdLst>
                <a:gd name="T0" fmla="*/ 24 w 28"/>
                <a:gd name="T1" fmla="*/ 8 h 16"/>
                <a:gd name="T2" fmla="*/ 21 w 28"/>
                <a:gd name="T3" fmla="*/ 11 h 16"/>
                <a:gd name="T4" fmla="*/ 17 w 28"/>
                <a:gd name="T5" fmla="*/ 12 h 16"/>
                <a:gd name="T6" fmla="*/ 15 w 28"/>
                <a:gd name="T7" fmla="*/ 12 h 16"/>
                <a:gd name="T8" fmla="*/ 12 w 28"/>
                <a:gd name="T9" fmla="*/ 12 h 16"/>
                <a:gd name="T10" fmla="*/ 8 w 28"/>
                <a:gd name="T11" fmla="*/ 10 h 16"/>
                <a:gd name="T12" fmla="*/ 5 w 28"/>
                <a:gd name="T13" fmla="*/ 6 h 16"/>
                <a:gd name="T14" fmla="*/ 4 w 28"/>
                <a:gd name="T15" fmla="*/ 2 h 16"/>
                <a:gd name="T16" fmla="*/ 2 w 28"/>
                <a:gd name="T17" fmla="*/ 0 h 16"/>
                <a:gd name="T18" fmla="*/ 0 w 28"/>
                <a:gd name="T19" fmla="*/ 2 h 16"/>
                <a:gd name="T20" fmla="*/ 2 w 28"/>
                <a:gd name="T21" fmla="*/ 8 h 16"/>
                <a:gd name="T22" fmla="*/ 6 w 28"/>
                <a:gd name="T23" fmla="*/ 13 h 16"/>
                <a:gd name="T24" fmla="*/ 11 w 28"/>
                <a:gd name="T25" fmla="*/ 16 h 16"/>
                <a:gd name="T26" fmla="*/ 15 w 28"/>
                <a:gd name="T27" fmla="*/ 16 h 16"/>
                <a:gd name="T28" fmla="*/ 17 w 28"/>
                <a:gd name="T29" fmla="*/ 16 h 16"/>
                <a:gd name="T30" fmla="*/ 23 w 28"/>
                <a:gd name="T31" fmla="*/ 14 h 16"/>
                <a:gd name="T32" fmla="*/ 27 w 28"/>
                <a:gd name="T33" fmla="*/ 11 h 16"/>
                <a:gd name="T34" fmla="*/ 27 w 28"/>
                <a:gd name="T35" fmla="*/ 8 h 16"/>
                <a:gd name="T36" fmla="*/ 24 w 28"/>
                <a:gd name="T3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24" y="8"/>
                  </a:moveTo>
                  <a:cubicBezTo>
                    <a:pt x="23" y="9"/>
                    <a:pt x="22" y="10"/>
                    <a:pt x="21" y="11"/>
                  </a:cubicBezTo>
                  <a:cubicBezTo>
                    <a:pt x="20" y="12"/>
                    <a:pt x="18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4" y="12"/>
                    <a:pt x="13" y="12"/>
                    <a:pt x="12" y="12"/>
                  </a:cubicBezTo>
                  <a:cubicBezTo>
                    <a:pt x="11" y="11"/>
                    <a:pt x="9" y="11"/>
                    <a:pt x="8" y="10"/>
                  </a:cubicBezTo>
                  <a:cubicBezTo>
                    <a:pt x="7" y="9"/>
                    <a:pt x="6" y="7"/>
                    <a:pt x="5" y="6"/>
                  </a:cubicBezTo>
                  <a:cubicBezTo>
                    <a:pt x="5" y="5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3" y="10"/>
                    <a:pt x="4" y="11"/>
                    <a:pt x="6" y="13"/>
                  </a:cubicBezTo>
                  <a:cubicBezTo>
                    <a:pt x="7" y="14"/>
                    <a:pt x="9" y="15"/>
                    <a:pt x="11" y="16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9" y="16"/>
                    <a:pt x="21" y="15"/>
                    <a:pt x="23" y="14"/>
                  </a:cubicBezTo>
                  <a:cubicBezTo>
                    <a:pt x="24" y="13"/>
                    <a:pt x="26" y="12"/>
                    <a:pt x="27" y="11"/>
                  </a:cubicBezTo>
                  <a:cubicBezTo>
                    <a:pt x="28" y="10"/>
                    <a:pt x="28" y="8"/>
                    <a:pt x="27" y="8"/>
                  </a:cubicBezTo>
                  <a:cubicBezTo>
                    <a:pt x="26" y="7"/>
                    <a:pt x="25" y="7"/>
                    <a:pt x="24" y="8"/>
                  </a:cubicBezTo>
                  <a:close/>
                </a:path>
              </a:pathLst>
            </a:custGeom>
            <a:solidFill>
              <a:srgbClr val="D86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sḷíḍè">
              <a:extLst>
                <a:ext uri="{FF2B5EF4-FFF2-40B4-BE49-F238E27FC236}">
                  <a16:creationId xmlns:a16="http://schemas.microsoft.com/office/drawing/2014/main" id="{65BFB5F3-80F6-467D-94EC-9301CCAD23BE}"/>
                </a:ext>
              </a:extLst>
            </p:cNvPr>
            <p:cNvSpPr/>
            <p:nvPr/>
          </p:nvSpPr>
          <p:spPr bwMode="auto">
            <a:xfrm>
              <a:off x="7750175" y="3306762"/>
              <a:ext cx="28575" cy="44450"/>
            </a:xfrm>
            <a:custGeom>
              <a:avLst/>
              <a:gdLst>
                <a:gd name="T0" fmla="*/ 3 w 9"/>
                <a:gd name="T1" fmla="*/ 13 h 14"/>
                <a:gd name="T2" fmla="*/ 3 w 9"/>
                <a:gd name="T3" fmla="*/ 13 h 14"/>
                <a:gd name="T4" fmla="*/ 1 w 9"/>
                <a:gd name="T5" fmla="*/ 9 h 14"/>
                <a:gd name="T6" fmla="*/ 3 w 9"/>
                <a:gd name="T7" fmla="*/ 3 h 14"/>
                <a:gd name="T8" fmla="*/ 6 w 9"/>
                <a:gd name="T9" fmla="*/ 1 h 14"/>
                <a:gd name="T10" fmla="*/ 8 w 9"/>
                <a:gd name="T11" fmla="*/ 5 h 14"/>
                <a:gd name="T12" fmla="*/ 6 w 9"/>
                <a:gd name="T13" fmla="*/ 11 h 14"/>
                <a:gd name="T14" fmla="*/ 3 w 9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4"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1"/>
                    <a:pt x="1" y="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6" y="1"/>
                  </a:cubicBezTo>
                  <a:cubicBezTo>
                    <a:pt x="8" y="1"/>
                    <a:pt x="9" y="3"/>
                    <a:pt x="8" y="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šľiḑê">
              <a:extLst>
                <a:ext uri="{FF2B5EF4-FFF2-40B4-BE49-F238E27FC236}">
                  <a16:creationId xmlns:a16="http://schemas.microsoft.com/office/drawing/2014/main" id="{33885B0D-3219-406E-9B66-7DBC929B3EE7}"/>
                </a:ext>
              </a:extLst>
            </p:cNvPr>
            <p:cNvSpPr/>
            <p:nvPr/>
          </p:nvSpPr>
          <p:spPr bwMode="auto">
            <a:xfrm>
              <a:off x="7881937" y="3344862"/>
              <a:ext cx="25400" cy="44450"/>
            </a:xfrm>
            <a:custGeom>
              <a:avLst/>
              <a:gdLst>
                <a:gd name="T0" fmla="*/ 2 w 8"/>
                <a:gd name="T1" fmla="*/ 13 h 14"/>
                <a:gd name="T2" fmla="*/ 2 w 8"/>
                <a:gd name="T3" fmla="*/ 13 h 14"/>
                <a:gd name="T4" fmla="*/ 0 w 8"/>
                <a:gd name="T5" fmla="*/ 9 h 14"/>
                <a:gd name="T6" fmla="*/ 2 w 8"/>
                <a:gd name="T7" fmla="*/ 3 h 14"/>
                <a:gd name="T8" fmla="*/ 6 w 8"/>
                <a:gd name="T9" fmla="*/ 1 h 14"/>
                <a:gd name="T10" fmla="*/ 8 w 8"/>
                <a:gd name="T11" fmla="*/ 5 h 14"/>
                <a:gd name="T12" fmla="*/ 6 w 8"/>
                <a:gd name="T13" fmla="*/ 11 h 14"/>
                <a:gd name="T14" fmla="*/ 2 w 8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4">
                  <a:moveTo>
                    <a:pt x="2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1"/>
                    <a:pt x="0" y="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1"/>
                    <a:pt x="8" y="3"/>
                    <a:pt x="8" y="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3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E50FFDA2-5A3F-45CF-8234-F48759539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650" y="3263900"/>
              <a:ext cx="114300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5" name="iSľïďê">
              <a:extLst>
                <a:ext uri="{FF2B5EF4-FFF2-40B4-BE49-F238E27FC236}">
                  <a16:creationId xmlns:a16="http://schemas.microsoft.com/office/drawing/2014/main" id="{20B0D2A4-088A-4705-8903-C3C33A402AA2}"/>
                </a:ext>
              </a:extLst>
            </p:cNvPr>
            <p:cNvSpPr/>
            <p:nvPr/>
          </p:nvSpPr>
          <p:spPr bwMode="auto">
            <a:xfrm>
              <a:off x="7986712" y="3089275"/>
              <a:ext cx="233363" cy="373063"/>
            </a:xfrm>
            <a:custGeom>
              <a:avLst/>
              <a:gdLst>
                <a:gd name="T0" fmla="*/ 68 w 73"/>
                <a:gd name="T1" fmla="*/ 41 h 117"/>
                <a:gd name="T2" fmla="*/ 48 w 73"/>
                <a:gd name="T3" fmla="*/ 5 h 117"/>
                <a:gd name="T4" fmla="*/ 12 w 73"/>
                <a:gd name="T5" fmla="*/ 24 h 117"/>
                <a:gd name="T6" fmla="*/ 16 w 73"/>
                <a:gd name="T7" fmla="*/ 50 h 117"/>
                <a:gd name="T8" fmla="*/ 16 w 73"/>
                <a:gd name="T9" fmla="*/ 51 h 117"/>
                <a:gd name="T10" fmla="*/ 2 w 73"/>
                <a:gd name="T11" fmla="*/ 97 h 117"/>
                <a:gd name="T12" fmla="*/ 12 w 73"/>
                <a:gd name="T13" fmla="*/ 116 h 117"/>
                <a:gd name="T14" fmla="*/ 28 w 73"/>
                <a:gd name="T15" fmla="*/ 110 h 117"/>
                <a:gd name="T16" fmla="*/ 43 w 73"/>
                <a:gd name="T17" fmla="*/ 84 h 117"/>
                <a:gd name="T18" fmla="*/ 47 w 73"/>
                <a:gd name="T19" fmla="*/ 61 h 117"/>
                <a:gd name="T20" fmla="*/ 68 w 73"/>
                <a:gd name="T21" fmla="*/ 4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17">
                  <a:moveTo>
                    <a:pt x="68" y="41"/>
                  </a:moveTo>
                  <a:cubicBezTo>
                    <a:pt x="73" y="26"/>
                    <a:pt x="64" y="9"/>
                    <a:pt x="48" y="5"/>
                  </a:cubicBezTo>
                  <a:cubicBezTo>
                    <a:pt x="33" y="0"/>
                    <a:pt x="17" y="9"/>
                    <a:pt x="12" y="24"/>
                  </a:cubicBezTo>
                  <a:cubicBezTo>
                    <a:pt x="9" y="33"/>
                    <a:pt x="11" y="43"/>
                    <a:pt x="16" y="50"/>
                  </a:cubicBezTo>
                  <a:cubicBezTo>
                    <a:pt x="16" y="50"/>
                    <a:pt x="16" y="51"/>
                    <a:pt x="16" y="51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105"/>
                    <a:pt x="4" y="113"/>
                    <a:pt x="12" y="116"/>
                  </a:cubicBezTo>
                  <a:cubicBezTo>
                    <a:pt x="18" y="117"/>
                    <a:pt x="24" y="115"/>
                    <a:pt x="28" y="110"/>
                  </a:cubicBezTo>
                  <a:cubicBezTo>
                    <a:pt x="34" y="107"/>
                    <a:pt x="40" y="96"/>
                    <a:pt x="43" y="84"/>
                  </a:cubicBezTo>
                  <a:cubicBezTo>
                    <a:pt x="46" y="75"/>
                    <a:pt x="47" y="67"/>
                    <a:pt x="47" y="61"/>
                  </a:cubicBezTo>
                  <a:cubicBezTo>
                    <a:pt x="57" y="59"/>
                    <a:pt x="65" y="51"/>
                    <a:pt x="68" y="41"/>
                  </a:cubicBezTo>
                  <a:close/>
                </a:path>
              </a:pathLst>
            </a:custGeom>
            <a:solidFill>
              <a:srgbClr val="D83E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šḷîḍê">
              <a:extLst>
                <a:ext uri="{FF2B5EF4-FFF2-40B4-BE49-F238E27FC236}">
                  <a16:creationId xmlns:a16="http://schemas.microsoft.com/office/drawing/2014/main" id="{7327AF41-1AED-40BE-9648-6443EC3D8D00}"/>
                </a:ext>
              </a:extLst>
            </p:cNvPr>
            <p:cNvSpPr/>
            <p:nvPr/>
          </p:nvSpPr>
          <p:spPr bwMode="auto">
            <a:xfrm>
              <a:off x="7715250" y="3098800"/>
              <a:ext cx="347663" cy="242888"/>
            </a:xfrm>
            <a:custGeom>
              <a:avLst/>
              <a:gdLst>
                <a:gd name="T0" fmla="*/ 67 w 109"/>
                <a:gd name="T1" fmla="*/ 8 h 76"/>
                <a:gd name="T2" fmla="*/ 65 w 109"/>
                <a:gd name="T3" fmla="*/ 8 h 76"/>
                <a:gd name="T4" fmla="*/ 2 w 109"/>
                <a:gd name="T5" fmla="*/ 42 h 76"/>
                <a:gd name="T6" fmla="*/ 0 w 109"/>
                <a:gd name="T7" fmla="*/ 46 h 76"/>
                <a:gd name="T8" fmla="*/ 32 w 109"/>
                <a:gd name="T9" fmla="*/ 56 h 76"/>
                <a:gd name="T10" fmla="*/ 46 w 109"/>
                <a:gd name="T11" fmla="*/ 35 h 76"/>
                <a:gd name="T12" fmla="*/ 37 w 109"/>
                <a:gd name="T13" fmla="*/ 58 h 76"/>
                <a:gd name="T14" fmla="*/ 73 w 109"/>
                <a:gd name="T15" fmla="*/ 68 h 76"/>
                <a:gd name="T16" fmla="*/ 75 w 109"/>
                <a:gd name="T17" fmla="*/ 54 h 76"/>
                <a:gd name="T18" fmla="*/ 76 w 109"/>
                <a:gd name="T19" fmla="*/ 69 h 76"/>
                <a:gd name="T20" fmla="*/ 99 w 109"/>
                <a:gd name="T21" fmla="*/ 76 h 76"/>
                <a:gd name="T22" fmla="*/ 101 w 109"/>
                <a:gd name="T23" fmla="*/ 71 h 76"/>
                <a:gd name="T24" fmla="*/ 67 w 109"/>
                <a:gd name="T2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76">
                  <a:moveTo>
                    <a:pt x="67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38" y="0"/>
                    <a:pt x="10" y="15"/>
                    <a:pt x="2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5" y="48"/>
                    <a:pt x="40" y="41"/>
                    <a:pt x="46" y="35"/>
                  </a:cubicBezTo>
                  <a:cubicBezTo>
                    <a:pt x="42" y="42"/>
                    <a:pt x="39" y="49"/>
                    <a:pt x="37" y="5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4" y="63"/>
                    <a:pt x="75" y="59"/>
                    <a:pt x="75" y="54"/>
                  </a:cubicBezTo>
                  <a:cubicBezTo>
                    <a:pt x="76" y="59"/>
                    <a:pt x="77" y="64"/>
                    <a:pt x="76" y="69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9" y="45"/>
                    <a:pt x="94" y="16"/>
                    <a:pt x="67" y="8"/>
                  </a:cubicBezTo>
                  <a:close/>
                </a:path>
              </a:pathLst>
            </a:custGeom>
            <a:solidFill>
              <a:srgbClr val="F94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îṥlîḍê">
              <a:extLst>
                <a:ext uri="{FF2B5EF4-FFF2-40B4-BE49-F238E27FC236}">
                  <a16:creationId xmlns:a16="http://schemas.microsoft.com/office/drawing/2014/main" id="{B2EFF97E-C90C-4D91-8E66-A887085EAEC0}"/>
                </a:ext>
              </a:extLst>
            </p:cNvPr>
            <p:cNvSpPr/>
            <p:nvPr/>
          </p:nvSpPr>
          <p:spPr bwMode="auto">
            <a:xfrm>
              <a:off x="7753350" y="3140075"/>
              <a:ext cx="115888" cy="66675"/>
            </a:xfrm>
            <a:custGeom>
              <a:avLst/>
              <a:gdLst>
                <a:gd name="T0" fmla="*/ 1 w 36"/>
                <a:gd name="T1" fmla="*/ 20 h 21"/>
                <a:gd name="T2" fmla="*/ 2 w 36"/>
                <a:gd name="T3" fmla="*/ 19 h 21"/>
                <a:gd name="T4" fmla="*/ 12 w 36"/>
                <a:gd name="T5" fmla="*/ 9 h 21"/>
                <a:gd name="T6" fmla="*/ 31 w 36"/>
                <a:gd name="T7" fmla="*/ 2 h 21"/>
                <a:gd name="T8" fmla="*/ 35 w 36"/>
                <a:gd name="T9" fmla="*/ 2 h 21"/>
                <a:gd name="T10" fmla="*/ 36 w 36"/>
                <a:gd name="T11" fmla="*/ 1 h 21"/>
                <a:gd name="T12" fmla="*/ 35 w 36"/>
                <a:gd name="T13" fmla="*/ 0 h 21"/>
                <a:gd name="T14" fmla="*/ 31 w 36"/>
                <a:gd name="T15" fmla="*/ 0 h 21"/>
                <a:gd name="T16" fmla="*/ 8 w 36"/>
                <a:gd name="T17" fmla="*/ 9 h 21"/>
                <a:gd name="T18" fmla="*/ 2 w 36"/>
                <a:gd name="T19" fmla="*/ 16 h 21"/>
                <a:gd name="T20" fmla="*/ 1 w 36"/>
                <a:gd name="T21" fmla="*/ 18 h 21"/>
                <a:gd name="T22" fmla="*/ 0 w 36"/>
                <a:gd name="T23" fmla="*/ 19 h 21"/>
                <a:gd name="T24" fmla="*/ 0 w 36"/>
                <a:gd name="T25" fmla="*/ 21 h 21"/>
                <a:gd name="T26" fmla="*/ 1 w 36"/>
                <a:gd name="T2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1">
                  <a:moveTo>
                    <a:pt x="1" y="20"/>
                  </a:moveTo>
                  <a:cubicBezTo>
                    <a:pt x="2" y="20"/>
                    <a:pt x="2" y="20"/>
                    <a:pt x="2" y="19"/>
                  </a:cubicBezTo>
                  <a:cubicBezTo>
                    <a:pt x="4" y="17"/>
                    <a:pt x="7" y="13"/>
                    <a:pt x="12" y="9"/>
                  </a:cubicBezTo>
                  <a:cubicBezTo>
                    <a:pt x="16" y="5"/>
                    <a:pt x="23" y="2"/>
                    <a:pt x="31" y="2"/>
                  </a:cubicBezTo>
                  <a:cubicBezTo>
                    <a:pt x="32" y="2"/>
                    <a:pt x="34" y="2"/>
                    <a:pt x="35" y="2"/>
                  </a:cubicBezTo>
                  <a:cubicBezTo>
                    <a:pt x="35" y="2"/>
                    <a:pt x="36" y="2"/>
                    <a:pt x="36" y="1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4" y="0"/>
                    <a:pt x="32" y="0"/>
                    <a:pt x="31" y="0"/>
                  </a:cubicBezTo>
                  <a:cubicBezTo>
                    <a:pt x="21" y="0"/>
                    <a:pt x="13" y="4"/>
                    <a:pt x="8" y="9"/>
                  </a:cubicBezTo>
                  <a:cubicBezTo>
                    <a:pt x="6" y="11"/>
                    <a:pt x="4" y="14"/>
                    <a:pt x="2" y="16"/>
                  </a:cubicBezTo>
                  <a:cubicBezTo>
                    <a:pt x="2" y="17"/>
                    <a:pt x="1" y="17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1" y="21"/>
                    <a:pt x="1" y="21"/>
                    <a:pt x="1" y="20"/>
                  </a:cubicBezTo>
                  <a:close/>
                </a:path>
              </a:pathLst>
            </a:custGeom>
            <a:solidFill>
              <a:srgbClr val="F48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şľîde">
              <a:extLst>
                <a:ext uri="{FF2B5EF4-FFF2-40B4-BE49-F238E27FC236}">
                  <a16:creationId xmlns:a16="http://schemas.microsoft.com/office/drawing/2014/main" id="{C0301F7D-238C-4425-B1F1-D5A78D32F327}"/>
                </a:ext>
              </a:extLst>
            </p:cNvPr>
            <p:cNvSpPr/>
            <p:nvPr/>
          </p:nvSpPr>
          <p:spPr bwMode="auto">
            <a:xfrm>
              <a:off x="7737475" y="3270250"/>
              <a:ext cx="66675" cy="30163"/>
            </a:xfrm>
            <a:custGeom>
              <a:avLst/>
              <a:gdLst>
                <a:gd name="T0" fmla="*/ 3 w 21"/>
                <a:gd name="T1" fmla="*/ 4 h 9"/>
                <a:gd name="T2" fmla="*/ 5 w 21"/>
                <a:gd name="T3" fmla="*/ 4 h 9"/>
                <a:gd name="T4" fmla="*/ 10 w 21"/>
                <a:gd name="T5" fmla="*/ 5 h 9"/>
                <a:gd name="T6" fmla="*/ 17 w 21"/>
                <a:gd name="T7" fmla="*/ 8 h 9"/>
                <a:gd name="T8" fmla="*/ 20 w 21"/>
                <a:gd name="T9" fmla="*/ 8 h 9"/>
                <a:gd name="T10" fmla="*/ 20 w 21"/>
                <a:gd name="T11" fmla="*/ 5 h 9"/>
                <a:gd name="T12" fmla="*/ 11 w 21"/>
                <a:gd name="T13" fmla="*/ 1 h 9"/>
                <a:gd name="T14" fmla="*/ 5 w 21"/>
                <a:gd name="T15" fmla="*/ 0 h 9"/>
                <a:gd name="T16" fmla="*/ 2 w 21"/>
                <a:gd name="T17" fmla="*/ 0 h 9"/>
                <a:gd name="T18" fmla="*/ 0 w 21"/>
                <a:gd name="T19" fmla="*/ 2 h 9"/>
                <a:gd name="T20" fmla="*/ 3 w 21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3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4"/>
                    <a:pt x="10" y="5"/>
                  </a:cubicBezTo>
                  <a:cubicBezTo>
                    <a:pt x="13" y="5"/>
                    <a:pt x="15" y="7"/>
                    <a:pt x="17" y="8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0" y="5"/>
                  </a:cubicBezTo>
                  <a:cubicBezTo>
                    <a:pt x="17" y="3"/>
                    <a:pt x="15" y="2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845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sḻîḋé">
              <a:extLst>
                <a:ext uri="{FF2B5EF4-FFF2-40B4-BE49-F238E27FC236}">
                  <a16:creationId xmlns:a16="http://schemas.microsoft.com/office/drawing/2014/main" id="{832C5710-8466-40F3-ACC1-70753885B42F}"/>
                </a:ext>
              </a:extLst>
            </p:cNvPr>
            <p:cNvSpPr/>
            <p:nvPr/>
          </p:nvSpPr>
          <p:spPr bwMode="auto">
            <a:xfrm>
              <a:off x="7872412" y="3313112"/>
              <a:ext cx="66675" cy="28575"/>
            </a:xfrm>
            <a:custGeom>
              <a:avLst/>
              <a:gdLst>
                <a:gd name="T0" fmla="*/ 3 w 21"/>
                <a:gd name="T1" fmla="*/ 4 h 9"/>
                <a:gd name="T2" fmla="*/ 5 w 21"/>
                <a:gd name="T3" fmla="*/ 3 h 9"/>
                <a:gd name="T4" fmla="*/ 11 w 21"/>
                <a:gd name="T5" fmla="*/ 4 h 9"/>
                <a:gd name="T6" fmla="*/ 18 w 21"/>
                <a:gd name="T7" fmla="*/ 8 h 9"/>
                <a:gd name="T8" fmla="*/ 20 w 21"/>
                <a:gd name="T9" fmla="*/ 8 h 9"/>
                <a:gd name="T10" fmla="*/ 20 w 21"/>
                <a:gd name="T11" fmla="*/ 5 h 9"/>
                <a:gd name="T12" fmla="*/ 12 w 21"/>
                <a:gd name="T13" fmla="*/ 1 h 9"/>
                <a:gd name="T14" fmla="*/ 5 w 21"/>
                <a:gd name="T15" fmla="*/ 0 h 9"/>
                <a:gd name="T16" fmla="*/ 2 w 21"/>
                <a:gd name="T17" fmla="*/ 0 h 9"/>
                <a:gd name="T18" fmla="*/ 1 w 21"/>
                <a:gd name="T19" fmla="*/ 2 h 9"/>
                <a:gd name="T20" fmla="*/ 3 w 21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3" y="4"/>
                  </a:moveTo>
                  <a:cubicBezTo>
                    <a:pt x="4" y="4"/>
                    <a:pt x="4" y="3"/>
                    <a:pt x="5" y="3"/>
                  </a:cubicBezTo>
                  <a:cubicBezTo>
                    <a:pt x="7" y="3"/>
                    <a:pt x="9" y="4"/>
                    <a:pt x="11" y="4"/>
                  </a:cubicBezTo>
                  <a:cubicBezTo>
                    <a:pt x="13" y="5"/>
                    <a:pt x="16" y="6"/>
                    <a:pt x="18" y="8"/>
                  </a:cubicBezTo>
                  <a:cubicBezTo>
                    <a:pt x="18" y="9"/>
                    <a:pt x="20" y="9"/>
                    <a:pt x="20" y="8"/>
                  </a:cubicBezTo>
                  <a:cubicBezTo>
                    <a:pt x="21" y="7"/>
                    <a:pt x="21" y="6"/>
                    <a:pt x="20" y="5"/>
                  </a:cubicBezTo>
                  <a:cubicBezTo>
                    <a:pt x="18" y="3"/>
                    <a:pt x="15" y="1"/>
                    <a:pt x="12" y="1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4"/>
                    <a:pt x="3" y="4"/>
                  </a:cubicBezTo>
                  <a:close/>
                </a:path>
              </a:pathLst>
            </a:custGeom>
            <a:solidFill>
              <a:srgbClr val="845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90" name="图片 289">
              <a:extLst>
                <a:ext uri="{FF2B5EF4-FFF2-40B4-BE49-F238E27FC236}">
                  <a16:creationId xmlns:a16="http://schemas.microsoft.com/office/drawing/2014/main" id="{B4AFA3D3-BBE5-4534-A941-3CB668AA4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762" y="3427412"/>
              <a:ext cx="10477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1" name="îşḻïḍê">
              <a:extLst>
                <a:ext uri="{FF2B5EF4-FFF2-40B4-BE49-F238E27FC236}">
                  <a16:creationId xmlns:a16="http://schemas.microsoft.com/office/drawing/2014/main" id="{DFFD9719-5D11-4451-A0C4-4AA0A17E3838}"/>
                </a:ext>
              </a:extLst>
            </p:cNvPr>
            <p:cNvSpPr/>
            <p:nvPr/>
          </p:nvSpPr>
          <p:spPr bwMode="auto">
            <a:xfrm>
              <a:off x="8005762" y="3417887"/>
              <a:ext cx="96838" cy="95250"/>
            </a:xfrm>
            <a:custGeom>
              <a:avLst/>
              <a:gdLst>
                <a:gd name="T0" fmla="*/ 2 w 30"/>
                <a:gd name="T1" fmla="*/ 11 h 30"/>
                <a:gd name="T2" fmla="*/ 11 w 30"/>
                <a:gd name="T3" fmla="*/ 28 h 30"/>
                <a:gd name="T4" fmla="*/ 28 w 30"/>
                <a:gd name="T5" fmla="*/ 19 h 30"/>
                <a:gd name="T6" fmla="*/ 19 w 30"/>
                <a:gd name="T7" fmla="*/ 2 h 30"/>
                <a:gd name="T8" fmla="*/ 2 w 30"/>
                <a:gd name="T9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" y="11"/>
                  </a:moveTo>
                  <a:cubicBezTo>
                    <a:pt x="0" y="18"/>
                    <a:pt x="4" y="26"/>
                    <a:pt x="11" y="28"/>
                  </a:cubicBezTo>
                  <a:cubicBezTo>
                    <a:pt x="18" y="30"/>
                    <a:pt x="26" y="26"/>
                    <a:pt x="28" y="19"/>
                  </a:cubicBezTo>
                  <a:cubicBezTo>
                    <a:pt x="30" y="12"/>
                    <a:pt x="26" y="4"/>
                    <a:pt x="19" y="2"/>
                  </a:cubicBezTo>
                  <a:cubicBezTo>
                    <a:pt x="12" y="0"/>
                    <a:pt x="4" y="4"/>
                    <a:pt x="2" y="11"/>
                  </a:cubicBezTo>
                  <a:close/>
                </a:path>
              </a:pathLst>
            </a:custGeom>
            <a:solidFill>
              <a:srgbClr val="FCB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9FB7A112-A614-4424-B7B4-2DE650B80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287" y="3424237"/>
              <a:ext cx="762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îŝľiḑè">
              <a:extLst>
                <a:ext uri="{FF2B5EF4-FFF2-40B4-BE49-F238E27FC236}">
                  <a16:creationId xmlns:a16="http://schemas.microsoft.com/office/drawing/2014/main" id="{CFFBC36E-ADFA-4BAB-A138-48CD2519C165}"/>
                </a:ext>
              </a:extLst>
            </p:cNvPr>
            <p:cNvSpPr/>
            <p:nvPr/>
          </p:nvSpPr>
          <p:spPr bwMode="auto">
            <a:xfrm>
              <a:off x="8277225" y="3279775"/>
              <a:ext cx="131763" cy="150813"/>
            </a:xfrm>
            <a:custGeom>
              <a:avLst/>
              <a:gdLst>
                <a:gd name="T0" fmla="*/ 5 w 41"/>
                <a:gd name="T1" fmla="*/ 17 h 47"/>
                <a:gd name="T2" fmla="*/ 30 w 41"/>
                <a:gd name="T3" fmla="*/ 0 h 47"/>
                <a:gd name="T4" fmla="*/ 35 w 41"/>
                <a:gd name="T5" fmla="*/ 30 h 47"/>
                <a:gd name="T6" fmla="*/ 10 w 41"/>
                <a:gd name="T7" fmla="*/ 47 h 47"/>
                <a:gd name="T8" fmla="*/ 5 w 41"/>
                <a:gd name="T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7">
                  <a:moveTo>
                    <a:pt x="5" y="17"/>
                  </a:moveTo>
                  <a:cubicBezTo>
                    <a:pt x="11" y="4"/>
                    <a:pt x="30" y="0"/>
                    <a:pt x="30" y="0"/>
                  </a:cubicBezTo>
                  <a:cubicBezTo>
                    <a:pt x="30" y="0"/>
                    <a:pt x="41" y="17"/>
                    <a:pt x="35" y="30"/>
                  </a:cubicBezTo>
                  <a:cubicBezTo>
                    <a:pt x="29" y="43"/>
                    <a:pt x="10" y="47"/>
                    <a:pt x="10" y="47"/>
                  </a:cubicBezTo>
                  <a:cubicBezTo>
                    <a:pt x="10" y="47"/>
                    <a:pt x="0" y="30"/>
                    <a:pt x="5" y="17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ṩļïḓê">
              <a:extLst>
                <a:ext uri="{FF2B5EF4-FFF2-40B4-BE49-F238E27FC236}">
                  <a16:creationId xmlns:a16="http://schemas.microsoft.com/office/drawing/2014/main" id="{00EB6311-815E-4CCF-B5AB-BBB893CF2DC0}"/>
                </a:ext>
              </a:extLst>
            </p:cNvPr>
            <p:cNvSpPr/>
            <p:nvPr/>
          </p:nvSpPr>
          <p:spPr bwMode="auto">
            <a:xfrm>
              <a:off x="8308975" y="3279775"/>
              <a:ext cx="100013" cy="150813"/>
            </a:xfrm>
            <a:custGeom>
              <a:avLst/>
              <a:gdLst>
                <a:gd name="T0" fmla="*/ 20 w 31"/>
                <a:gd name="T1" fmla="*/ 0 h 47"/>
                <a:gd name="T2" fmla="*/ 0 w 31"/>
                <a:gd name="T3" fmla="*/ 47 h 47"/>
                <a:gd name="T4" fmla="*/ 25 w 31"/>
                <a:gd name="T5" fmla="*/ 30 h 47"/>
                <a:gd name="T6" fmla="*/ 20 w 31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7">
                  <a:moveTo>
                    <a:pt x="2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9" y="43"/>
                    <a:pt x="25" y="30"/>
                  </a:cubicBezTo>
                  <a:cubicBezTo>
                    <a:pt x="31" y="17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ṣļîḑé">
              <a:extLst>
                <a:ext uri="{FF2B5EF4-FFF2-40B4-BE49-F238E27FC236}">
                  <a16:creationId xmlns:a16="http://schemas.microsoft.com/office/drawing/2014/main" id="{F2819DA6-F0CB-47F1-BF8F-0860C549D5E7}"/>
                </a:ext>
              </a:extLst>
            </p:cNvPr>
            <p:cNvSpPr/>
            <p:nvPr/>
          </p:nvSpPr>
          <p:spPr bwMode="auto">
            <a:xfrm>
              <a:off x="8308975" y="3402012"/>
              <a:ext cx="153988" cy="130175"/>
            </a:xfrm>
            <a:custGeom>
              <a:avLst/>
              <a:gdLst>
                <a:gd name="T0" fmla="*/ 18 w 48"/>
                <a:gd name="T1" fmla="*/ 5 h 41"/>
                <a:gd name="T2" fmla="*/ 48 w 48"/>
                <a:gd name="T3" fmla="*/ 11 h 41"/>
                <a:gd name="T4" fmla="*/ 30 w 48"/>
                <a:gd name="T5" fmla="*/ 35 h 41"/>
                <a:gd name="T6" fmla="*/ 0 w 48"/>
                <a:gd name="T7" fmla="*/ 30 h 41"/>
                <a:gd name="T8" fmla="*/ 18 w 48"/>
                <a:gd name="T9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8" y="5"/>
                  </a:moveTo>
                  <a:cubicBezTo>
                    <a:pt x="31" y="0"/>
                    <a:pt x="48" y="11"/>
                    <a:pt x="48" y="11"/>
                  </a:cubicBezTo>
                  <a:cubicBezTo>
                    <a:pt x="48" y="11"/>
                    <a:pt x="43" y="30"/>
                    <a:pt x="30" y="35"/>
                  </a:cubicBezTo>
                  <a:cubicBezTo>
                    <a:pt x="17" y="41"/>
                    <a:pt x="0" y="30"/>
                    <a:pt x="0" y="30"/>
                  </a:cubicBezTo>
                  <a:cubicBezTo>
                    <a:pt x="0" y="30"/>
                    <a:pt x="5" y="11"/>
                    <a:pt x="18" y="5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ṣḻíḓê">
              <a:extLst>
                <a:ext uri="{FF2B5EF4-FFF2-40B4-BE49-F238E27FC236}">
                  <a16:creationId xmlns:a16="http://schemas.microsoft.com/office/drawing/2014/main" id="{BA966C39-3191-4A29-9164-8EC76A949BD4}"/>
                </a:ext>
              </a:extLst>
            </p:cNvPr>
            <p:cNvSpPr/>
            <p:nvPr/>
          </p:nvSpPr>
          <p:spPr bwMode="auto">
            <a:xfrm>
              <a:off x="8308975" y="3436937"/>
              <a:ext cx="153988" cy="95250"/>
            </a:xfrm>
            <a:custGeom>
              <a:avLst/>
              <a:gdLst>
                <a:gd name="T0" fmla="*/ 48 w 48"/>
                <a:gd name="T1" fmla="*/ 0 h 30"/>
                <a:gd name="T2" fmla="*/ 0 w 48"/>
                <a:gd name="T3" fmla="*/ 19 h 30"/>
                <a:gd name="T4" fmla="*/ 30 w 48"/>
                <a:gd name="T5" fmla="*/ 24 h 30"/>
                <a:gd name="T6" fmla="*/ 48 w 4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30">
                  <a:moveTo>
                    <a:pt x="48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7" y="30"/>
                    <a:pt x="30" y="24"/>
                  </a:cubicBezTo>
                  <a:cubicBezTo>
                    <a:pt x="43" y="19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ïṥḷídé">
              <a:extLst>
                <a:ext uri="{FF2B5EF4-FFF2-40B4-BE49-F238E27FC236}">
                  <a16:creationId xmlns:a16="http://schemas.microsoft.com/office/drawing/2014/main" id="{167A018D-E28A-4A37-AC62-0D472EBD8517}"/>
                </a:ext>
              </a:extLst>
            </p:cNvPr>
            <p:cNvSpPr/>
            <p:nvPr/>
          </p:nvSpPr>
          <p:spPr bwMode="auto">
            <a:xfrm>
              <a:off x="8270875" y="3462337"/>
              <a:ext cx="119063" cy="53975"/>
            </a:xfrm>
            <a:custGeom>
              <a:avLst/>
              <a:gdLst>
                <a:gd name="T0" fmla="*/ 35 w 37"/>
                <a:gd name="T1" fmla="*/ 1 h 17"/>
                <a:gd name="T2" fmla="*/ 1 w 37"/>
                <a:gd name="T3" fmla="*/ 14 h 17"/>
                <a:gd name="T4" fmla="*/ 0 w 37"/>
                <a:gd name="T5" fmla="*/ 16 h 17"/>
                <a:gd name="T6" fmla="*/ 2 w 37"/>
                <a:gd name="T7" fmla="*/ 16 h 17"/>
                <a:gd name="T8" fmla="*/ 36 w 37"/>
                <a:gd name="T9" fmla="*/ 3 h 17"/>
                <a:gd name="T10" fmla="*/ 37 w 37"/>
                <a:gd name="T11" fmla="*/ 1 h 17"/>
                <a:gd name="T12" fmla="*/ 35 w 37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7">
                  <a:moveTo>
                    <a:pt x="35" y="1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7"/>
                    <a:pt x="2" y="1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2"/>
                    <a:pt x="37" y="1"/>
                  </a:cubicBezTo>
                  <a:cubicBezTo>
                    <a:pt x="36" y="1"/>
                    <a:pt x="36" y="0"/>
                    <a:pt x="35" y="1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ïš1îdé">
              <a:extLst>
                <a:ext uri="{FF2B5EF4-FFF2-40B4-BE49-F238E27FC236}">
                  <a16:creationId xmlns:a16="http://schemas.microsoft.com/office/drawing/2014/main" id="{96AB71FC-CE6A-4B8B-AA0E-A9EC25F6CAEC}"/>
                </a:ext>
              </a:extLst>
            </p:cNvPr>
            <p:cNvSpPr/>
            <p:nvPr/>
          </p:nvSpPr>
          <p:spPr bwMode="auto">
            <a:xfrm>
              <a:off x="8166100" y="3325812"/>
              <a:ext cx="130175" cy="149225"/>
            </a:xfrm>
            <a:custGeom>
              <a:avLst/>
              <a:gdLst>
                <a:gd name="T0" fmla="*/ 36 w 41"/>
                <a:gd name="T1" fmla="*/ 17 h 47"/>
                <a:gd name="T2" fmla="*/ 11 w 41"/>
                <a:gd name="T3" fmla="*/ 0 h 47"/>
                <a:gd name="T4" fmla="*/ 6 w 41"/>
                <a:gd name="T5" fmla="*/ 29 h 47"/>
                <a:gd name="T6" fmla="*/ 30 w 41"/>
                <a:gd name="T7" fmla="*/ 47 h 47"/>
                <a:gd name="T8" fmla="*/ 36 w 41"/>
                <a:gd name="T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7">
                  <a:moveTo>
                    <a:pt x="36" y="17"/>
                  </a:moveTo>
                  <a:cubicBezTo>
                    <a:pt x="30" y="4"/>
                    <a:pt x="11" y="0"/>
                    <a:pt x="11" y="0"/>
                  </a:cubicBezTo>
                  <a:cubicBezTo>
                    <a:pt x="11" y="0"/>
                    <a:pt x="0" y="16"/>
                    <a:pt x="6" y="29"/>
                  </a:cubicBezTo>
                  <a:cubicBezTo>
                    <a:pt x="11" y="43"/>
                    <a:pt x="30" y="47"/>
                    <a:pt x="30" y="47"/>
                  </a:cubicBezTo>
                  <a:cubicBezTo>
                    <a:pt x="30" y="47"/>
                    <a:pt x="41" y="31"/>
                    <a:pt x="36" y="17"/>
                  </a:cubicBezTo>
                  <a:close/>
                </a:path>
              </a:pathLst>
            </a:custGeom>
            <a:solidFill>
              <a:srgbClr val="858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íṥľïḍé">
              <a:extLst>
                <a:ext uri="{FF2B5EF4-FFF2-40B4-BE49-F238E27FC236}">
                  <a16:creationId xmlns:a16="http://schemas.microsoft.com/office/drawing/2014/main" id="{5A34BBF5-F52A-4DF4-9492-4AB440429F10}"/>
                </a:ext>
              </a:extLst>
            </p:cNvPr>
            <p:cNvSpPr/>
            <p:nvPr/>
          </p:nvSpPr>
          <p:spPr bwMode="auto">
            <a:xfrm>
              <a:off x="8166100" y="3325812"/>
              <a:ext cx="95250" cy="149225"/>
            </a:xfrm>
            <a:custGeom>
              <a:avLst/>
              <a:gdLst>
                <a:gd name="T0" fmla="*/ 11 w 30"/>
                <a:gd name="T1" fmla="*/ 0 h 47"/>
                <a:gd name="T2" fmla="*/ 30 w 30"/>
                <a:gd name="T3" fmla="*/ 47 h 47"/>
                <a:gd name="T4" fmla="*/ 6 w 30"/>
                <a:gd name="T5" fmla="*/ 29 h 47"/>
                <a:gd name="T6" fmla="*/ 11 w 30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7">
                  <a:moveTo>
                    <a:pt x="11" y="0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11" y="43"/>
                    <a:pt x="6" y="29"/>
                  </a:cubicBezTo>
                  <a:cubicBezTo>
                    <a:pt x="0" y="16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A19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ísľiḑé">
              <a:extLst>
                <a:ext uri="{FF2B5EF4-FFF2-40B4-BE49-F238E27FC236}">
                  <a16:creationId xmlns:a16="http://schemas.microsoft.com/office/drawing/2014/main" id="{A6D1BAAD-E45D-4AF6-A786-4B08822D46E6}"/>
                </a:ext>
              </a:extLst>
            </p:cNvPr>
            <p:cNvSpPr/>
            <p:nvPr/>
          </p:nvSpPr>
          <p:spPr bwMode="auto">
            <a:xfrm>
              <a:off x="8229600" y="3398837"/>
              <a:ext cx="50800" cy="117475"/>
            </a:xfrm>
            <a:custGeom>
              <a:avLst/>
              <a:gdLst>
                <a:gd name="T0" fmla="*/ 0 w 16"/>
                <a:gd name="T1" fmla="*/ 2 h 37"/>
                <a:gd name="T2" fmla="*/ 13 w 16"/>
                <a:gd name="T3" fmla="*/ 36 h 37"/>
                <a:gd name="T4" fmla="*/ 15 w 16"/>
                <a:gd name="T5" fmla="*/ 36 h 37"/>
                <a:gd name="T6" fmla="*/ 16 w 16"/>
                <a:gd name="T7" fmla="*/ 35 h 37"/>
                <a:gd name="T8" fmla="*/ 2 w 16"/>
                <a:gd name="T9" fmla="*/ 1 h 37"/>
                <a:gd name="T10" fmla="*/ 0 w 16"/>
                <a:gd name="T11" fmla="*/ 0 h 37"/>
                <a:gd name="T12" fmla="*/ 0 w 16"/>
                <a:gd name="T1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0" y="2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7"/>
                    <a:pt x="15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işľíḍê">
              <a:extLst>
                <a:ext uri="{FF2B5EF4-FFF2-40B4-BE49-F238E27FC236}">
                  <a16:creationId xmlns:a16="http://schemas.microsoft.com/office/drawing/2014/main" id="{B5B7EDDE-A45D-40D0-AA3C-989317899849}"/>
                </a:ext>
              </a:extLst>
            </p:cNvPr>
            <p:cNvSpPr/>
            <p:nvPr/>
          </p:nvSpPr>
          <p:spPr bwMode="auto">
            <a:xfrm>
              <a:off x="8248650" y="3357562"/>
              <a:ext cx="96838" cy="209550"/>
            </a:xfrm>
            <a:custGeom>
              <a:avLst/>
              <a:gdLst>
                <a:gd name="T0" fmla="*/ 27 w 30"/>
                <a:gd name="T1" fmla="*/ 1 h 66"/>
                <a:gd name="T2" fmla="*/ 0 w 30"/>
                <a:gd name="T3" fmla="*/ 64 h 66"/>
                <a:gd name="T4" fmla="*/ 1 w 30"/>
                <a:gd name="T5" fmla="*/ 65 h 66"/>
                <a:gd name="T6" fmla="*/ 2 w 30"/>
                <a:gd name="T7" fmla="*/ 65 h 66"/>
                <a:gd name="T8" fmla="*/ 29 w 30"/>
                <a:gd name="T9" fmla="*/ 2 h 66"/>
                <a:gd name="T10" fmla="*/ 29 w 30"/>
                <a:gd name="T11" fmla="*/ 1 h 66"/>
                <a:gd name="T12" fmla="*/ 27 w 30"/>
                <a:gd name="T13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6">
                  <a:moveTo>
                    <a:pt x="27" y="1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ubicBezTo>
                    <a:pt x="1" y="66"/>
                    <a:pt x="2" y="65"/>
                    <a:pt x="2" y="6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2"/>
                    <a:pt x="29" y="1"/>
                    <a:pt x="29" y="1"/>
                  </a:cubicBezTo>
                  <a:cubicBezTo>
                    <a:pt x="28" y="0"/>
                    <a:pt x="27" y="1"/>
                    <a:pt x="27" y="1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ïsḻîḋe">
              <a:extLst>
                <a:ext uri="{FF2B5EF4-FFF2-40B4-BE49-F238E27FC236}">
                  <a16:creationId xmlns:a16="http://schemas.microsoft.com/office/drawing/2014/main" id="{AEE67855-8036-4471-9A47-7CFC62625041}"/>
                </a:ext>
              </a:extLst>
            </p:cNvPr>
            <p:cNvSpPr/>
            <p:nvPr/>
          </p:nvSpPr>
          <p:spPr bwMode="auto">
            <a:xfrm>
              <a:off x="8021637" y="4346575"/>
              <a:ext cx="100013" cy="990600"/>
            </a:xfrm>
            <a:custGeom>
              <a:avLst/>
              <a:gdLst>
                <a:gd name="T0" fmla="*/ 31 w 31"/>
                <a:gd name="T1" fmla="*/ 15 h 310"/>
                <a:gd name="T2" fmla="*/ 15 w 31"/>
                <a:gd name="T3" fmla="*/ 0 h 310"/>
                <a:gd name="T4" fmla="*/ 0 w 31"/>
                <a:gd name="T5" fmla="*/ 15 h 310"/>
                <a:gd name="T6" fmla="*/ 0 w 31"/>
                <a:gd name="T7" fmla="*/ 310 h 310"/>
                <a:gd name="T8" fmla="*/ 31 w 31"/>
                <a:gd name="T9" fmla="*/ 310 h 310"/>
                <a:gd name="T10" fmla="*/ 31 w 31"/>
                <a:gd name="T11" fmla="*/ 1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0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31" y="310"/>
                    <a:pt x="31" y="310"/>
                    <a:pt x="31" y="310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ṧľidê">
              <a:extLst>
                <a:ext uri="{FF2B5EF4-FFF2-40B4-BE49-F238E27FC236}">
                  <a16:creationId xmlns:a16="http://schemas.microsoft.com/office/drawing/2014/main" id="{731E6F2D-3DC5-4DCC-BA7D-D4F8EA02EC85}"/>
                </a:ext>
              </a:extLst>
            </p:cNvPr>
            <p:cNvSpPr/>
            <p:nvPr/>
          </p:nvSpPr>
          <p:spPr bwMode="auto">
            <a:xfrm>
              <a:off x="7778750" y="5272087"/>
              <a:ext cx="381000" cy="182563"/>
            </a:xfrm>
            <a:custGeom>
              <a:avLst/>
              <a:gdLst>
                <a:gd name="T0" fmla="*/ 0 w 119"/>
                <a:gd name="T1" fmla="*/ 57 h 57"/>
                <a:gd name="T2" fmla="*/ 0 w 119"/>
                <a:gd name="T3" fmla="*/ 57 h 57"/>
                <a:gd name="T4" fmla="*/ 17 w 119"/>
                <a:gd name="T5" fmla="*/ 39 h 57"/>
                <a:gd name="T6" fmla="*/ 33 w 119"/>
                <a:gd name="T7" fmla="*/ 38 h 57"/>
                <a:gd name="T8" fmla="*/ 55 w 119"/>
                <a:gd name="T9" fmla="*/ 20 h 57"/>
                <a:gd name="T10" fmla="*/ 58 w 119"/>
                <a:gd name="T11" fmla="*/ 17 h 57"/>
                <a:gd name="T12" fmla="*/ 58 w 119"/>
                <a:gd name="T13" fmla="*/ 3 h 57"/>
                <a:gd name="T14" fmla="*/ 61 w 119"/>
                <a:gd name="T15" fmla="*/ 0 h 57"/>
                <a:gd name="T16" fmla="*/ 116 w 119"/>
                <a:gd name="T17" fmla="*/ 0 h 57"/>
                <a:gd name="T18" fmla="*/ 119 w 119"/>
                <a:gd name="T19" fmla="*/ 3 h 57"/>
                <a:gd name="T20" fmla="*/ 119 w 119"/>
                <a:gd name="T21" fmla="*/ 37 h 57"/>
                <a:gd name="T22" fmla="*/ 119 w 119"/>
                <a:gd name="T23" fmla="*/ 37 h 57"/>
                <a:gd name="T24" fmla="*/ 119 w 119"/>
                <a:gd name="T25" fmla="*/ 57 h 57"/>
                <a:gd name="T26" fmla="*/ 0 w 119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57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39"/>
                    <a:pt x="17" y="39"/>
                    <a:pt x="17" y="39"/>
                  </a:cubicBezTo>
                  <a:cubicBezTo>
                    <a:pt x="17" y="39"/>
                    <a:pt x="27" y="39"/>
                    <a:pt x="33" y="38"/>
                  </a:cubicBezTo>
                  <a:cubicBezTo>
                    <a:pt x="40" y="36"/>
                    <a:pt x="50" y="25"/>
                    <a:pt x="55" y="20"/>
                  </a:cubicBezTo>
                  <a:cubicBezTo>
                    <a:pt x="56" y="19"/>
                    <a:pt x="57" y="18"/>
                    <a:pt x="58" y="17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2"/>
                    <a:pt x="59" y="0"/>
                    <a:pt x="6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7" y="0"/>
                    <a:pt x="119" y="2"/>
                    <a:pt x="119" y="3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57"/>
                    <a:pt x="119" y="57"/>
                    <a:pt x="119" y="57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EFB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ṩļïḋê">
              <a:extLst>
                <a:ext uri="{FF2B5EF4-FFF2-40B4-BE49-F238E27FC236}">
                  <a16:creationId xmlns:a16="http://schemas.microsoft.com/office/drawing/2014/main" id="{8938EBB4-7CC1-4F08-9B49-5C7E855C8BBB}"/>
                </a:ext>
              </a:extLst>
            </p:cNvPr>
            <p:cNvSpPr/>
            <p:nvPr/>
          </p:nvSpPr>
          <p:spPr bwMode="auto">
            <a:xfrm>
              <a:off x="7954962" y="5297487"/>
              <a:ext cx="47625" cy="14288"/>
            </a:xfrm>
            <a:custGeom>
              <a:avLst/>
              <a:gdLst>
                <a:gd name="T0" fmla="*/ 13 w 15"/>
                <a:gd name="T1" fmla="*/ 4 h 4"/>
                <a:gd name="T2" fmla="*/ 2 w 15"/>
                <a:gd name="T3" fmla="*/ 4 h 4"/>
                <a:gd name="T4" fmla="*/ 0 w 15"/>
                <a:gd name="T5" fmla="*/ 2 h 4"/>
                <a:gd name="T6" fmla="*/ 2 w 15"/>
                <a:gd name="T7" fmla="*/ 0 h 4"/>
                <a:gd name="T8" fmla="*/ 13 w 15"/>
                <a:gd name="T9" fmla="*/ 0 h 4"/>
                <a:gd name="T10" fmla="*/ 15 w 15"/>
                <a:gd name="T11" fmla="*/ 2 h 4"/>
                <a:gd name="T12" fmla="*/ 13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ṩ1íďé">
              <a:extLst>
                <a:ext uri="{FF2B5EF4-FFF2-40B4-BE49-F238E27FC236}">
                  <a16:creationId xmlns:a16="http://schemas.microsoft.com/office/drawing/2014/main" id="{98F60F29-6BCF-4681-B26A-3B847FD6D050}"/>
                </a:ext>
              </a:extLst>
            </p:cNvPr>
            <p:cNvSpPr/>
            <p:nvPr/>
          </p:nvSpPr>
          <p:spPr bwMode="auto">
            <a:xfrm>
              <a:off x="7929562" y="5346700"/>
              <a:ext cx="38100" cy="38100"/>
            </a:xfrm>
            <a:custGeom>
              <a:avLst/>
              <a:gdLst>
                <a:gd name="T0" fmla="*/ 9 w 12"/>
                <a:gd name="T1" fmla="*/ 11 h 12"/>
                <a:gd name="T2" fmla="*/ 1 w 12"/>
                <a:gd name="T3" fmla="*/ 3 h 12"/>
                <a:gd name="T4" fmla="*/ 1 w 12"/>
                <a:gd name="T5" fmla="*/ 1 h 12"/>
                <a:gd name="T6" fmla="*/ 4 w 12"/>
                <a:gd name="T7" fmla="*/ 1 h 12"/>
                <a:gd name="T8" fmla="*/ 12 w 12"/>
                <a:gd name="T9" fmla="*/ 8 h 12"/>
                <a:gd name="T10" fmla="*/ 12 w 12"/>
                <a:gd name="T11" fmla="*/ 11 h 12"/>
                <a:gd name="T12" fmla="*/ 9 w 12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9" y="1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10"/>
                    <a:pt x="12" y="11"/>
                  </a:cubicBezTo>
                  <a:cubicBezTo>
                    <a:pt x="11" y="12"/>
                    <a:pt x="10" y="12"/>
                    <a:pt x="9" y="11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ŝḻiḋe">
              <a:extLst>
                <a:ext uri="{FF2B5EF4-FFF2-40B4-BE49-F238E27FC236}">
                  <a16:creationId xmlns:a16="http://schemas.microsoft.com/office/drawing/2014/main" id="{81C0B982-B6ED-4545-BB59-0B8C21610454}"/>
                </a:ext>
              </a:extLst>
            </p:cNvPr>
            <p:cNvSpPr/>
            <p:nvPr/>
          </p:nvSpPr>
          <p:spPr bwMode="auto">
            <a:xfrm>
              <a:off x="7948612" y="5321300"/>
              <a:ext cx="44450" cy="28575"/>
            </a:xfrm>
            <a:custGeom>
              <a:avLst/>
              <a:gdLst>
                <a:gd name="T0" fmla="*/ 11 w 14"/>
                <a:gd name="T1" fmla="*/ 9 h 9"/>
                <a:gd name="T2" fmla="*/ 1 w 14"/>
                <a:gd name="T3" fmla="*/ 4 h 9"/>
                <a:gd name="T4" fmla="*/ 0 w 14"/>
                <a:gd name="T5" fmla="*/ 2 h 9"/>
                <a:gd name="T6" fmla="*/ 3 w 14"/>
                <a:gd name="T7" fmla="*/ 1 h 9"/>
                <a:gd name="T8" fmla="*/ 13 w 14"/>
                <a:gd name="T9" fmla="*/ 5 h 9"/>
                <a:gd name="T10" fmla="*/ 14 w 14"/>
                <a:gd name="T11" fmla="*/ 8 h 9"/>
                <a:gd name="T12" fmla="*/ 11 w 1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1" y="9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3" y="9"/>
                    <a:pt x="12" y="9"/>
                    <a:pt x="11" y="9"/>
                  </a:cubicBezTo>
                </a:path>
              </a:pathLst>
            </a:custGeom>
            <a:solidFill>
              <a:srgbClr val="4A3F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ṥľíḓê">
              <a:extLst>
                <a:ext uri="{FF2B5EF4-FFF2-40B4-BE49-F238E27FC236}">
                  <a16:creationId xmlns:a16="http://schemas.microsoft.com/office/drawing/2014/main" id="{3BF7E3B3-5BB6-41B5-A66A-B8982EB297C5}"/>
                </a:ext>
              </a:extLst>
            </p:cNvPr>
            <p:cNvSpPr/>
            <p:nvPr/>
          </p:nvSpPr>
          <p:spPr bwMode="auto">
            <a:xfrm>
              <a:off x="8081962" y="5381625"/>
              <a:ext cx="77788" cy="104775"/>
            </a:xfrm>
            <a:custGeom>
              <a:avLst/>
              <a:gdLst>
                <a:gd name="T0" fmla="*/ 0 w 24"/>
                <a:gd name="T1" fmla="*/ 23 h 33"/>
                <a:gd name="T2" fmla="*/ 2 w 24"/>
                <a:gd name="T3" fmla="*/ 33 h 33"/>
                <a:gd name="T4" fmla="*/ 20 w 24"/>
                <a:gd name="T5" fmla="*/ 33 h 33"/>
                <a:gd name="T6" fmla="*/ 24 w 24"/>
                <a:gd name="T7" fmla="*/ 30 h 33"/>
                <a:gd name="T8" fmla="*/ 24 w 24"/>
                <a:gd name="T9" fmla="*/ 0 h 33"/>
                <a:gd name="T10" fmla="*/ 0 w 24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0" y="23"/>
                  </a:moveTo>
                  <a:cubicBezTo>
                    <a:pt x="0" y="27"/>
                    <a:pt x="1" y="30"/>
                    <a:pt x="2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3"/>
                    <a:pt x="24" y="31"/>
                    <a:pt x="24" y="3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lose/>
                </a:path>
              </a:pathLst>
            </a:custGeom>
            <a:solidFill>
              <a:srgbClr val="FA6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ŝlíḋé">
              <a:extLst>
                <a:ext uri="{FF2B5EF4-FFF2-40B4-BE49-F238E27FC236}">
                  <a16:creationId xmlns:a16="http://schemas.microsoft.com/office/drawing/2014/main" id="{E1CC92DE-FDDD-4CF3-A8A5-EDE0A917D911}"/>
                </a:ext>
              </a:extLst>
            </p:cNvPr>
            <p:cNvSpPr/>
            <p:nvPr/>
          </p:nvSpPr>
          <p:spPr bwMode="auto">
            <a:xfrm>
              <a:off x="7775575" y="5454650"/>
              <a:ext cx="384175" cy="31750"/>
            </a:xfrm>
            <a:custGeom>
              <a:avLst/>
              <a:gdLst>
                <a:gd name="T0" fmla="*/ 120 w 120"/>
                <a:gd name="T1" fmla="*/ 0 h 10"/>
                <a:gd name="T2" fmla="*/ 120 w 120"/>
                <a:gd name="T3" fmla="*/ 2 h 10"/>
                <a:gd name="T4" fmla="*/ 120 w 120"/>
                <a:gd name="T5" fmla="*/ 7 h 10"/>
                <a:gd name="T6" fmla="*/ 117 w 120"/>
                <a:gd name="T7" fmla="*/ 10 h 10"/>
                <a:gd name="T8" fmla="*/ 6 w 120"/>
                <a:gd name="T9" fmla="*/ 10 h 10"/>
                <a:gd name="T10" fmla="*/ 1 w 120"/>
                <a:gd name="T11" fmla="*/ 0 h 10"/>
                <a:gd name="T12" fmla="*/ 120 w 12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">
                  <a:moveTo>
                    <a:pt x="120" y="0"/>
                  </a:moveTo>
                  <a:cubicBezTo>
                    <a:pt x="120" y="2"/>
                    <a:pt x="120" y="2"/>
                    <a:pt x="120" y="2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9"/>
                    <a:pt x="118" y="10"/>
                    <a:pt x="1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9"/>
                    <a:pt x="1" y="2"/>
                    <a:pt x="1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ED2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iṩ1îḍe">
              <a:extLst>
                <a:ext uri="{FF2B5EF4-FFF2-40B4-BE49-F238E27FC236}">
                  <a16:creationId xmlns:a16="http://schemas.microsoft.com/office/drawing/2014/main" id="{2686BC30-C931-4BA2-8730-BCE97F7A0893}"/>
                </a:ext>
              </a:extLst>
            </p:cNvPr>
            <p:cNvSpPr/>
            <p:nvPr/>
          </p:nvSpPr>
          <p:spPr bwMode="auto">
            <a:xfrm>
              <a:off x="7375525" y="4229100"/>
              <a:ext cx="39688" cy="1244600"/>
            </a:xfrm>
            <a:custGeom>
              <a:avLst/>
              <a:gdLst>
                <a:gd name="T0" fmla="*/ 0 w 12"/>
                <a:gd name="T1" fmla="*/ 6 h 390"/>
                <a:gd name="T2" fmla="*/ 0 w 12"/>
                <a:gd name="T3" fmla="*/ 384 h 390"/>
                <a:gd name="T4" fmla="*/ 6 w 12"/>
                <a:gd name="T5" fmla="*/ 390 h 390"/>
                <a:gd name="T6" fmla="*/ 12 w 12"/>
                <a:gd name="T7" fmla="*/ 384 h 390"/>
                <a:gd name="T8" fmla="*/ 12 w 12"/>
                <a:gd name="T9" fmla="*/ 6 h 390"/>
                <a:gd name="T10" fmla="*/ 6 w 12"/>
                <a:gd name="T11" fmla="*/ 0 h 390"/>
                <a:gd name="T12" fmla="*/ 0 w 12"/>
                <a:gd name="T13" fmla="*/ 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90">
                  <a:moveTo>
                    <a:pt x="0" y="6"/>
                  </a:moveTo>
                  <a:cubicBezTo>
                    <a:pt x="0" y="384"/>
                    <a:pt x="0" y="384"/>
                    <a:pt x="0" y="384"/>
                  </a:cubicBezTo>
                  <a:cubicBezTo>
                    <a:pt x="0" y="388"/>
                    <a:pt x="3" y="390"/>
                    <a:pt x="6" y="390"/>
                  </a:cubicBezTo>
                  <a:cubicBezTo>
                    <a:pt x="9" y="390"/>
                    <a:pt x="12" y="388"/>
                    <a:pt x="12" y="38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ï$ḷídê">
              <a:extLst>
                <a:ext uri="{FF2B5EF4-FFF2-40B4-BE49-F238E27FC236}">
                  <a16:creationId xmlns:a16="http://schemas.microsoft.com/office/drawing/2014/main" id="{9CBBE2EF-EB42-45A2-A545-672B49F4EBDA}"/>
                </a:ext>
              </a:extLst>
            </p:cNvPr>
            <p:cNvSpPr/>
            <p:nvPr/>
          </p:nvSpPr>
          <p:spPr bwMode="auto">
            <a:xfrm>
              <a:off x="7375525" y="4576762"/>
              <a:ext cx="112713" cy="111125"/>
            </a:xfrm>
            <a:custGeom>
              <a:avLst/>
              <a:gdLst>
                <a:gd name="T0" fmla="*/ 10 w 35"/>
                <a:gd name="T1" fmla="*/ 33 h 35"/>
                <a:gd name="T2" fmla="*/ 33 w 35"/>
                <a:gd name="T3" fmla="*/ 11 h 35"/>
                <a:gd name="T4" fmla="*/ 33 w 35"/>
                <a:gd name="T5" fmla="*/ 2 h 35"/>
                <a:gd name="T6" fmla="*/ 24 w 35"/>
                <a:gd name="T7" fmla="*/ 2 h 35"/>
                <a:gd name="T8" fmla="*/ 2 w 35"/>
                <a:gd name="T9" fmla="*/ 24 h 35"/>
                <a:gd name="T10" fmla="*/ 2 w 35"/>
                <a:gd name="T11" fmla="*/ 33 h 35"/>
                <a:gd name="T12" fmla="*/ 10 w 35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5">
                  <a:moveTo>
                    <a:pt x="10" y="33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5" y="8"/>
                    <a:pt x="35" y="5"/>
                    <a:pt x="33" y="2"/>
                  </a:cubicBezTo>
                  <a:cubicBezTo>
                    <a:pt x="30" y="0"/>
                    <a:pt x="27" y="0"/>
                    <a:pt x="24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7"/>
                    <a:pt x="0" y="31"/>
                    <a:pt x="2" y="33"/>
                  </a:cubicBezTo>
                  <a:cubicBezTo>
                    <a:pt x="4" y="35"/>
                    <a:pt x="8" y="35"/>
                    <a:pt x="10" y="33"/>
                  </a:cubicBezTo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ṥlíḋé">
              <a:extLst>
                <a:ext uri="{FF2B5EF4-FFF2-40B4-BE49-F238E27FC236}">
                  <a16:creationId xmlns:a16="http://schemas.microsoft.com/office/drawing/2014/main" id="{584E7F57-58DE-45B2-B7E3-1F10DC1E1A05}"/>
                </a:ext>
              </a:extLst>
            </p:cNvPr>
            <p:cNvSpPr/>
            <p:nvPr/>
          </p:nvSpPr>
          <p:spPr bwMode="auto">
            <a:xfrm>
              <a:off x="7312025" y="5059362"/>
              <a:ext cx="106363" cy="101600"/>
            </a:xfrm>
            <a:custGeom>
              <a:avLst/>
              <a:gdLst>
                <a:gd name="T0" fmla="*/ 30 w 33"/>
                <a:gd name="T1" fmla="*/ 22 h 32"/>
                <a:gd name="T2" fmla="*/ 11 w 33"/>
                <a:gd name="T3" fmla="*/ 2 h 32"/>
                <a:gd name="T4" fmla="*/ 2 w 33"/>
                <a:gd name="T5" fmla="*/ 2 h 32"/>
                <a:gd name="T6" fmla="*/ 2 w 33"/>
                <a:gd name="T7" fmla="*/ 10 h 32"/>
                <a:gd name="T8" fmla="*/ 22 w 33"/>
                <a:gd name="T9" fmla="*/ 30 h 32"/>
                <a:gd name="T10" fmla="*/ 30 w 33"/>
                <a:gd name="T11" fmla="*/ 30 h 32"/>
                <a:gd name="T12" fmla="*/ 30 w 33"/>
                <a:gd name="T13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2">
                  <a:moveTo>
                    <a:pt x="30" y="2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32"/>
                    <a:pt x="28" y="32"/>
                    <a:pt x="30" y="30"/>
                  </a:cubicBezTo>
                  <a:cubicBezTo>
                    <a:pt x="33" y="28"/>
                    <a:pt x="33" y="24"/>
                    <a:pt x="30" y="22"/>
                  </a:cubicBezTo>
                </a:path>
              </a:pathLst>
            </a:custGeom>
            <a:solidFill>
              <a:srgbClr val="685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iṣļíďè">
              <a:extLst>
                <a:ext uri="{FF2B5EF4-FFF2-40B4-BE49-F238E27FC236}">
                  <a16:creationId xmlns:a16="http://schemas.microsoft.com/office/drawing/2014/main" id="{1D0E4D94-7EC5-4D77-9205-65BA8EC1F180}"/>
                </a:ext>
              </a:extLst>
            </p:cNvPr>
            <p:cNvSpPr/>
            <p:nvPr/>
          </p:nvSpPr>
          <p:spPr bwMode="auto">
            <a:xfrm>
              <a:off x="5640387" y="5164137"/>
              <a:ext cx="128588" cy="123825"/>
            </a:xfrm>
            <a:custGeom>
              <a:avLst/>
              <a:gdLst>
                <a:gd name="T0" fmla="*/ 40 w 81"/>
                <a:gd name="T1" fmla="*/ 0 h 78"/>
                <a:gd name="T2" fmla="*/ 48 w 81"/>
                <a:gd name="T3" fmla="*/ 32 h 78"/>
                <a:gd name="T4" fmla="*/ 81 w 81"/>
                <a:gd name="T5" fmla="*/ 40 h 78"/>
                <a:gd name="T6" fmla="*/ 48 w 81"/>
                <a:gd name="T7" fmla="*/ 46 h 78"/>
                <a:gd name="T8" fmla="*/ 40 w 81"/>
                <a:gd name="T9" fmla="*/ 78 h 78"/>
                <a:gd name="T10" fmla="*/ 32 w 81"/>
                <a:gd name="T11" fmla="*/ 46 h 78"/>
                <a:gd name="T12" fmla="*/ 0 w 81"/>
                <a:gd name="T13" fmla="*/ 40 h 78"/>
                <a:gd name="T14" fmla="*/ 32 w 81"/>
                <a:gd name="T15" fmla="*/ 32 h 78"/>
                <a:gd name="T16" fmla="*/ 40 w 81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78">
                  <a:moveTo>
                    <a:pt x="40" y="0"/>
                  </a:moveTo>
                  <a:lnTo>
                    <a:pt x="48" y="32"/>
                  </a:lnTo>
                  <a:lnTo>
                    <a:pt x="81" y="40"/>
                  </a:lnTo>
                  <a:lnTo>
                    <a:pt x="48" y="46"/>
                  </a:lnTo>
                  <a:lnTo>
                    <a:pt x="40" y="78"/>
                  </a:lnTo>
                  <a:lnTo>
                    <a:pt x="32" y="46"/>
                  </a:lnTo>
                  <a:lnTo>
                    <a:pt x="0" y="40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ṡḷîdé">
              <a:extLst>
                <a:ext uri="{FF2B5EF4-FFF2-40B4-BE49-F238E27FC236}">
                  <a16:creationId xmlns:a16="http://schemas.microsoft.com/office/drawing/2014/main" id="{A0C0D425-08A6-4C33-A2CC-AFD9B332707D}"/>
                </a:ext>
              </a:extLst>
            </p:cNvPr>
            <p:cNvSpPr/>
            <p:nvPr/>
          </p:nvSpPr>
          <p:spPr bwMode="auto">
            <a:xfrm>
              <a:off x="5564187" y="5340350"/>
              <a:ext cx="95250" cy="92075"/>
            </a:xfrm>
            <a:custGeom>
              <a:avLst/>
              <a:gdLst>
                <a:gd name="T0" fmla="*/ 30 w 60"/>
                <a:gd name="T1" fmla="*/ 0 h 58"/>
                <a:gd name="T2" fmla="*/ 36 w 60"/>
                <a:gd name="T3" fmla="*/ 24 h 58"/>
                <a:gd name="T4" fmla="*/ 60 w 60"/>
                <a:gd name="T5" fmla="*/ 30 h 58"/>
                <a:gd name="T6" fmla="*/ 36 w 60"/>
                <a:gd name="T7" fmla="*/ 34 h 58"/>
                <a:gd name="T8" fmla="*/ 30 w 60"/>
                <a:gd name="T9" fmla="*/ 58 h 58"/>
                <a:gd name="T10" fmla="*/ 24 w 60"/>
                <a:gd name="T11" fmla="*/ 34 h 58"/>
                <a:gd name="T12" fmla="*/ 0 w 60"/>
                <a:gd name="T13" fmla="*/ 30 h 58"/>
                <a:gd name="T14" fmla="*/ 24 w 60"/>
                <a:gd name="T15" fmla="*/ 24 h 58"/>
                <a:gd name="T16" fmla="*/ 30 w 60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58">
                  <a:moveTo>
                    <a:pt x="30" y="0"/>
                  </a:moveTo>
                  <a:lnTo>
                    <a:pt x="36" y="24"/>
                  </a:lnTo>
                  <a:lnTo>
                    <a:pt x="60" y="30"/>
                  </a:lnTo>
                  <a:lnTo>
                    <a:pt x="36" y="34"/>
                  </a:lnTo>
                  <a:lnTo>
                    <a:pt x="30" y="58"/>
                  </a:lnTo>
                  <a:lnTo>
                    <a:pt x="24" y="34"/>
                  </a:lnTo>
                  <a:lnTo>
                    <a:pt x="0" y="30"/>
                  </a:lnTo>
                  <a:lnTo>
                    <a:pt x="24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îşlídé">
              <a:extLst>
                <a:ext uri="{FF2B5EF4-FFF2-40B4-BE49-F238E27FC236}">
                  <a16:creationId xmlns:a16="http://schemas.microsoft.com/office/drawing/2014/main" id="{684B62B2-D332-4278-B0E6-FFECD3AE8F62}"/>
                </a:ext>
              </a:extLst>
            </p:cNvPr>
            <p:cNvSpPr/>
            <p:nvPr/>
          </p:nvSpPr>
          <p:spPr bwMode="auto">
            <a:xfrm>
              <a:off x="5665787" y="3332162"/>
              <a:ext cx="125413" cy="127000"/>
            </a:xfrm>
            <a:custGeom>
              <a:avLst/>
              <a:gdLst>
                <a:gd name="T0" fmla="*/ 40 w 79"/>
                <a:gd name="T1" fmla="*/ 0 h 80"/>
                <a:gd name="T2" fmla="*/ 46 w 79"/>
                <a:gd name="T3" fmla="*/ 34 h 80"/>
                <a:gd name="T4" fmla="*/ 79 w 79"/>
                <a:gd name="T5" fmla="*/ 40 h 80"/>
                <a:gd name="T6" fmla="*/ 46 w 79"/>
                <a:gd name="T7" fmla="*/ 48 h 80"/>
                <a:gd name="T8" fmla="*/ 40 w 79"/>
                <a:gd name="T9" fmla="*/ 80 h 80"/>
                <a:gd name="T10" fmla="*/ 32 w 79"/>
                <a:gd name="T11" fmla="*/ 48 h 80"/>
                <a:gd name="T12" fmla="*/ 0 w 79"/>
                <a:gd name="T13" fmla="*/ 40 h 80"/>
                <a:gd name="T14" fmla="*/ 32 w 79"/>
                <a:gd name="T15" fmla="*/ 34 h 80"/>
                <a:gd name="T16" fmla="*/ 40 w 79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lnTo>
                    <a:pt x="46" y="34"/>
                  </a:lnTo>
                  <a:lnTo>
                    <a:pt x="79" y="40"/>
                  </a:lnTo>
                  <a:lnTo>
                    <a:pt x="46" y="48"/>
                  </a:lnTo>
                  <a:lnTo>
                    <a:pt x="40" y="80"/>
                  </a:lnTo>
                  <a:lnTo>
                    <a:pt x="32" y="48"/>
                  </a:lnTo>
                  <a:lnTo>
                    <a:pt x="0" y="40"/>
                  </a:lnTo>
                  <a:lnTo>
                    <a:pt x="32" y="3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şlïde">
              <a:extLst>
                <a:ext uri="{FF2B5EF4-FFF2-40B4-BE49-F238E27FC236}">
                  <a16:creationId xmlns:a16="http://schemas.microsoft.com/office/drawing/2014/main" id="{B18CEC27-C08E-40D8-878C-9EF5793182D0}"/>
                </a:ext>
              </a:extLst>
            </p:cNvPr>
            <p:cNvSpPr/>
            <p:nvPr/>
          </p:nvSpPr>
          <p:spPr bwMode="auto">
            <a:xfrm>
              <a:off x="5768975" y="3436937"/>
              <a:ext cx="95250" cy="92075"/>
            </a:xfrm>
            <a:custGeom>
              <a:avLst/>
              <a:gdLst>
                <a:gd name="T0" fmla="*/ 30 w 60"/>
                <a:gd name="T1" fmla="*/ 0 h 58"/>
                <a:gd name="T2" fmla="*/ 36 w 60"/>
                <a:gd name="T3" fmla="*/ 24 h 58"/>
                <a:gd name="T4" fmla="*/ 60 w 60"/>
                <a:gd name="T5" fmla="*/ 30 h 58"/>
                <a:gd name="T6" fmla="*/ 36 w 60"/>
                <a:gd name="T7" fmla="*/ 34 h 58"/>
                <a:gd name="T8" fmla="*/ 30 w 60"/>
                <a:gd name="T9" fmla="*/ 58 h 58"/>
                <a:gd name="T10" fmla="*/ 24 w 60"/>
                <a:gd name="T11" fmla="*/ 34 h 58"/>
                <a:gd name="T12" fmla="*/ 0 w 60"/>
                <a:gd name="T13" fmla="*/ 30 h 58"/>
                <a:gd name="T14" fmla="*/ 24 w 60"/>
                <a:gd name="T15" fmla="*/ 24 h 58"/>
                <a:gd name="T16" fmla="*/ 30 w 60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58">
                  <a:moveTo>
                    <a:pt x="30" y="0"/>
                  </a:moveTo>
                  <a:lnTo>
                    <a:pt x="36" y="24"/>
                  </a:lnTo>
                  <a:lnTo>
                    <a:pt x="60" y="30"/>
                  </a:lnTo>
                  <a:lnTo>
                    <a:pt x="36" y="34"/>
                  </a:lnTo>
                  <a:lnTo>
                    <a:pt x="30" y="58"/>
                  </a:lnTo>
                  <a:lnTo>
                    <a:pt x="24" y="34"/>
                  </a:lnTo>
                  <a:lnTo>
                    <a:pt x="0" y="30"/>
                  </a:lnTo>
                  <a:lnTo>
                    <a:pt x="24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6" name="bb9f24af-6ec5-4fad-88ba-27ca0e141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F0A5D37-6000-4C74-B119-954760E1030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556668" y="3661756"/>
            <a:ext cx="2179680" cy="1826117"/>
            <a:chOff x="3336926" y="998538"/>
            <a:chExt cx="5519737" cy="4624388"/>
          </a:xfrm>
        </p:grpSpPr>
        <p:sp>
          <p:nvSpPr>
            <p:cNvPr id="337" name="iŝľïďe">
              <a:extLst>
                <a:ext uri="{FF2B5EF4-FFF2-40B4-BE49-F238E27FC236}">
                  <a16:creationId xmlns:a16="http://schemas.microsoft.com/office/drawing/2014/main" id="{DE20B61E-6CA4-492F-BB33-66D6B1D585C6}"/>
                </a:ext>
              </a:extLst>
            </p:cNvPr>
            <p:cNvSpPr/>
            <p:nvPr/>
          </p:nvSpPr>
          <p:spPr bwMode="auto">
            <a:xfrm>
              <a:off x="3590926" y="1879601"/>
              <a:ext cx="4448175" cy="3397250"/>
            </a:xfrm>
            <a:custGeom>
              <a:avLst/>
              <a:gdLst>
                <a:gd name="T0" fmla="*/ 3562 w 3853"/>
                <a:gd name="T1" fmla="*/ 2945 h 2945"/>
                <a:gd name="T2" fmla="*/ 3853 w 3853"/>
                <a:gd name="T3" fmla="*/ 1927 h 2945"/>
                <a:gd name="T4" fmla="*/ 1926 w 3853"/>
                <a:gd name="T5" fmla="*/ 0 h 2945"/>
                <a:gd name="T6" fmla="*/ 0 w 3853"/>
                <a:gd name="T7" fmla="*/ 1927 h 2945"/>
                <a:gd name="T8" fmla="*/ 291 w 3853"/>
                <a:gd name="T9" fmla="*/ 2945 h 2945"/>
                <a:gd name="T10" fmla="*/ 3562 w 3853"/>
                <a:gd name="T11" fmla="*/ 2945 h 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3" h="2945">
                  <a:moveTo>
                    <a:pt x="3562" y="2945"/>
                  </a:moveTo>
                  <a:cubicBezTo>
                    <a:pt x="3746" y="2650"/>
                    <a:pt x="3853" y="2301"/>
                    <a:pt x="3853" y="1927"/>
                  </a:cubicBezTo>
                  <a:cubicBezTo>
                    <a:pt x="3853" y="863"/>
                    <a:pt x="2990" y="0"/>
                    <a:pt x="1926" y="0"/>
                  </a:cubicBezTo>
                  <a:cubicBezTo>
                    <a:pt x="862" y="0"/>
                    <a:pt x="0" y="863"/>
                    <a:pt x="0" y="1927"/>
                  </a:cubicBezTo>
                  <a:cubicBezTo>
                    <a:pt x="0" y="2301"/>
                    <a:pt x="107" y="2650"/>
                    <a:pt x="291" y="2945"/>
                  </a:cubicBezTo>
                  <a:cubicBezTo>
                    <a:pt x="3562" y="2945"/>
                    <a:pt x="3562" y="2945"/>
                    <a:pt x="3562" y="2945"/>
                  </a:cubicBezTo>
                </a:path>
              </a:pathLst>
            </a:custGeom>
            <a:solidFill>
              <a:srgbClr val="0A4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ïṥḻiḑê">
              <a:extLst>
                <a:ext uri="{FF2B5EF4-FFF2-40B4-BE49-F238E27FC236}">
                  <a16:creationId xmlns:a16="http://schemas.microsoft.com/office/drawing/2014/main" id="{921AC64B-F649-4BB3-B173-968049E13466}"/>
                </a:ext>
              </a:extLst>
            </p:cNvPr>
            <p:cNvSpPr/>
            <p:nvPr/>
          </p:nvSpPr>
          <p:spPr bwMode="auto">
            <a:xfrm>
              <a:off x="3730626" y="1987551"/>
              <a:ext cx="4168775" cy="3184525"/>
            </a:xfrm>
            <a:custGeom>
              <a:avLst/>
              <a:gdLst>
                <a:gd name="T0" fmla="*/ 3338 w 3611"/>
                <a:gd name="T1" fmla="*/ 2760 h 2760"/>
                <a:gd name="T2" fmla="*/ 3611 w 3611"/>
                <a:gd name="T3" fmla="*/ 1805 h 2760"/>
                <a:gd name="T4" fmla="*/ 1805 w 3611"/>
                <a:gd name="T5" fmla="*/ 0 h 2760"/>
                <a:gd name="T6" fmla="*/ 0 w 3611"/>
                <a:gd name="T7" fmla="*/ 1805 h 2760"/>
                <a:gd name="T8" fmla="*/ 273 w 3611"/>
                <a:gd name="T9" fmla="*/ 2760 h 2760"/>
                <a:gd name="T10" fmla="*/ 3338 w 3611"/>
                <a:gd name="T11" fmla="*/ 2760 h 2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1" h="2760">
                  <a:moveTo>
                    <a:pt x="3338" y="2760"/>
                  </a:moveTo>
                  <a:cubicBezTo>
                    <a:pt x="3511" y="2483"/>
                    <a:pt x="3611" y="2156"/>
                    <a:pt x="3611" y="1805"/>
                  </a:cubicBezTo>
                  <a:cubicBezTo>
                    <a:pt x="3611" y="808"/>
                    <a:pt x="2803" y="0"/>
                    <a:pt x="1805" y="0"/>
                  </a:cubicBezTo>
                  <a:cubicBezTo>
                    <a:pt x="808" y="0"/>
                    <a:pt x="0" y="808"/>
                    <a:pt x="0" y="1805"/>
                  </a:cubicBezTo>
                  <a:cubicBezTo>
                    <a:pt x="0" y="2156"/>
                    <a:pt x="100" y="2483"/>
                    <a:pt x="273" y="2760"/>
                  </a:cubicBezTo>
                  <a:cubicBezTo>
                    <a:pt x="3338" y="2760"/>
                    <a:pt x="3338" y="2760"/>
                    <a:pt x="3338" y="2760"/>
                  </a:cubicBezTo>
                </a:path>
              </a:pathLst>
            </a:custGeom>
            <a:solidFill>
              <a:srgbClr val="E2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ṣḻîḑè">
              <a:extLst>
                <a:ext uri="{FF2B5EF4-FFF2-40B4-BE49-F238E27FC236}">
                  <a16:creationId xmlns:a16="http://schemas.microsoft.com/office/drawing/2014/main" id="{F918F99D-6C91-4DAD-A525-7590D1840810}"/>
                </a:ext>
              </a:extLst>
            </p:cNvPr>
            <p:cNvSpPr/>
            <p:nvPr/>
          </p:nvSpPr>
          <p:spPr bwMode="auto">
            <a:xfrm>
              <a:off x="4794251" y="3611563"/>
              <a:ext cx="2041525" cy="1560513"/>
            </a:xfrm>
            <a:custGeom>
              <a:avLst/>
              <a:gdLst>
                <a:gd name="T0" fmla="*/ 1635 w 1769"/>
                <a:gd name="T1" fmla="*/ 1352 h 1352"/>
                <a:gd name="T2" fmla="*/ 1769 w 1769"/>
                <a:gd name="T3" fmla="*/ 884 h 1352"/>
                <a:gd name="T4" fmla="*/ 884 w 1769"/>
                <a:gd name="T5" fmla="*/ 0 h 1352"/>
                <a:gd name="T6" fmla="*/ 0 w 1769"/>
                <a:gd name="T7" fmla="*/ 884 h 1352"/>
                <a:gd name="T8" fmla="*/ 134 w 1769"/>
                <a:gd name="T9" fmla="*/ 1352 h 1352"/>
                <a:gd name="T10" fmla="*/ 1635 w 1769"/>
                <a:gd name="T11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9" h="1352">
                  <a:moveTo>
                    <a:pt x="1635" y="1352"/>
                  </a:moveTo>
                  <a:cubicBezTo>
                    <a:pt x="1720" y="1216"/>
                    <a:pt x="1769" y="1056"/>
                    <a:pt x="1769" y="884"/>
                  </a:cubicBezTo>
                  <a:cubicBezTo>
                    <a:pt x="1769" y="396"/>
                    <a:pt x="1373" y="0"/>
                    <a:pt x="884" y="0"/>
                  </a:cubicBezTo>
                  <a:cubicBezTo>
                    <a:pt x="396" y="0"/>
                    <a:pt x="0" y="396"/>
                    <a:pt x="0" y="884"/>
                  </a:cubicBezTo>
                  <a:cubicBezTo>
                    <a:pt x="0" y="1056"/>
                    <a:pt x="49" y="1216"/>
                    <a:pt x="134" y="1352"/>
                  </a:cubicBezTo>
                  <a:cubicBezTo>
                    <a:pt x="1635" y="1352"/>
                    <a:pt x="1635" y="1352"/>
                    <a:pt x="1635" y="1352"/>
                  </a:cubicBezTo>
                </a:path>
              </a:pathLst>
            </a:custGeom>
            <a:solidFill>
              <a:srgbClr val="0A4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iṡľíḓé">
              <a:extLst>
                <a:ext uri="{FF2B5EF4-FFF2-40B4-BE49-F238E27FC236}">
                  <a16:creationId xmlns:a16="http://schemas.microsoft.com/office/drawing/2014/main" id="{12B26409-8012-46C5-A8FF-6B5844E241DC}"/>
                </a:ext>
              </a:extLst>
            </p:cNvPr>
            <p:cNvSpPr/>
            <p:nvPr/>
          </p:nvSpPr>
          <p:spPr bwMode="auto">
            <a:xfrm>
              <a:off x="5500688" y="4125913"/>
              <a:ext cx="628650" cy="628650"/>
            </a:xfrm>
            <a:prstGeom prst="ellipse">
              <a:avLst/>
            </a:prstGeom>
            <a:solidFill>
              <a:srgbClr val="FF65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í$líde">
              <a:extLst>
                <a:ext uri="{FF2B5EF4-FFF2-40B4-BE49-F238E27FC236}">
                  <a16:creationId xmlns:a16="http://schemas.microsoft.com/office/drawing/2014/main" id="{6F3EEA53-320D-42EB-9EBF-B6E6F4D7AC21}"/>
                </a:ext>
              </a:extLst>
            </p:cNvPr>
            <p:cNvSpPr/>
            <p:nvPr/>
          </p:nvSpPr>
          <p:spPr bwMode="auto">
            <a:xfrm>
              <a:off x="5815013" y="3214688"/>
              <a:ext cx="1306513" cy="1239838"/>
            </a:xfrm>
            <a:custGeom>
              <a:avLst/>
              <a:gdLst>
                <a:gd name="T0" fmla="*/ 0 w 823"/>
                <a:gd name="T1" fmla="*/ 749 h 781"/>
                <a:gd name="T2" fmla="*/ 806 w 823"/>
                <a:gd name="T3" fmla="*/ 0 h 781"/>
                <a:gd name="T4" fmla="*/ 823 w 823"/>
                <a:gd name="T5" fmla="*/ 17 h 781"/>
                <a:gd name="T6" fmla="*/ 29 w 823"/>
                <a:gd name="T7" fmla="*/ 781 h 781"/>
                <a:gd name="T8" fmla="*/ 0 w 823"/>
                <a:gd name="T9" fmla="*/ 7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781">
                  <a:moveTo>
                    <a:pt x="0" y="749"/>
                  </a:moveTo>
                  <a:lnTo>
                    <a:pt x="806" y="0"/>
                  </a:lnTo>
                  <a:lnTo>
                    <a:pt x="823" y="17"/>
                  </a:lnTo>
                  <a:lnTo>
                    <a:pt x="29" y="781"/>
                  </a:lnTo>
                  <a:lnTo>
                    <a:pt x="0" y="749"/>
                  </a:lnTo>
                  <a:close/>
                </a:path>
              </a:pathLst>
            </a:custGeom>
            <a:solidFill>
              <a:srgbClr val="FFA9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îṡḷîḍe">
              <a:extLst>
                <a:ext uri="{FF2B5EF4-FFF2-40B4-BE49-F238E27FC236}">
                  <a16:creationId xmlns:a16="http://schemas.microsoft.com/office/drawing/2014/main" id="{D4939F3A-5374-4510-A21A-F05C672A8514}"/>
                </a:ext>
              </a:extLst>
            </p:cNvPr>
            <p:cNvSpPr/>
            <p:nvPr/>
          </p:nvSpPr>
          <p:spPr bwMode="auto">
            <a:xfrm>
              <a:off x="5815013" y="3214688"/>
              <a:ext cx="1306513" cy="1239838"/>
            </a:xfrm>
            <a:custGeom>
              <a:avLst/>
              <a:gdLst>
                <a:gd name="T0" fmla="*/ 0 w 823"/>
                <a:gd name="T1" fmla="*/ 749 h 781"/>
                <a:gd name="T2" fmla="*/ 806 w 823"/>
                <a:gd name="T3" fmla="*/ 0 h 781"/>
                <a:gd name="T4" fmla="*/ 823 w 823"/>
                <a:gd name="T5" fmla="*/ 17 h 781"/>
                <a:gd name="T6" fmla="*/ 29 w 823"/>
                <a:gd name="T7" fmla="*/ 781 h 781"/>
                <a:gd name="T8" fmla="*/ 0 w 823"/>
                <a:gd name="T9" fmla="*/ 7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781">
                  <a:moveTo>
                    <a:pt x="0" y="749"/>
                  </a:moveTo>
                  <a:lnTo>
                    <a:pt x="806" y="0"/>
                  </a:lnTo>
                  <a:lnTo>
                    <a:pt x="823" y="17"/>
                  </a:lnTo>
                  <a:lnTo>
                    <a:pt x="29" y="781"/>
                  </a:lnTo>
                  <a:lnTo>
                    <a:pt x="0" y="7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íşḻíde">
              <a:extLst>
                <a:ext uri="{FF2B5EF4-FFF2-40B4-BE49-F238E27FC236}">
                  <a16:creationId xmlns:a16="http://schemas.microsoft.com/office/drawing/2014/main" id="{D13B3EA7-4EF8-4E56-B43D-FA0845300BAA}"/>
                </a:ext>
              </a:extLst>
            </p:cNvPr>
            <p:cNvSpPr/>
            <p:nvPr/>
          </p:nvSpPr>
          <p:spPr bwMode="auto">
            <a:xfrm>
              <a:off x="5794376" y="2116138"/>
              <a:ext cx="41275" cy="215900"/>
            </a:xfrm>
            <a:prstGeom prst="rect">
              <a:avLst/>
            </a:prstGeom>
            <a:solidFill>
              <a:srgbClr val="FF65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$lîḓè">
              <a:extLst>
                <a:ext uri="{FF2B5EF4-FFF2-40B4-BE49-F238E27FC236}">
                  <a16:creationId xmlns:a16="http://schemas.microsoft.com/office/drawing/2014/main" id="{190B69DD-5C4E-404A-8918-D39C6D3F2BC1}"/>
                </a:ext>
              </a:extLst>
            </p:cNvPr>
            <p:cNvSpPr/>
            <p:nvPr/>
          </p:nvSpPr>
          <p:spPr bwMode="auto">
            <a:xfrm>
              <a:off x="5794376" y="2116138"/>
              <a:ext cx="41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îşḷïdé">
              <a:extLst>
                <a:ext uri="{FF2B5EF4-FFF2-40B4-BE49-F238E27FC236}">
                  <a16:creationId xmlns:a16="http://schemas.microsoft.com/office/drawing/2014/main" id="{0C47E17E-049E-4BFE-AFAD-96BEDD2D8C94}"/>
                </a:ext>
              </a:extLst>
            </p:cNvPr>
            <p:cNvSpPr/>
            <p:nvPr/>
          </p:nvSpPr>
          <p:spPr bwMode="auto">
            <a:xfrm>
              <a:off x="7499351" y="3665538"/>
              <a:ext cx="215900" cy="42863"/>
            </a:xfrm>
            <a:custGeom>
              <a:avLst/>
              <a:gdLst>
                <a:gd name="T0" fmla="*/ 0 w 136"/>
                <a:gd name="T1" fmla="*/ 25 h 27"/>
                <a:gd name="T2" fmla="*/ 0 w 136"/>
                <a:gd name="T3" fmla="*/ 0 h 27"/>
                <a:gd name="T4" fmla="*/ 136 w 136"/>
                <a:gd name="T5" fmla="*/ 2 h 27"/>
                <a:gd name="T6" fmla="*/ 136 w 136"/>
                <a:gd name="T7" fmla="*/ 27 h 27"/>
                <a:gd name="T8" fmla="*/ 0 w 136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">
                  <a:moveTo>
                    <a:pt x="0" y="25"/>
                  </a:moveTo>
                  <a:lnTo>
                    <a:pt x="0" y="0"/>
                  </a:lnTo>
                  <a:lnTo>
                    <a:pt x="136" y="2"/>
                  </a:lnTo>
                  <a:lnTo>
                    <a:pt x="136" y="2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5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şḻïḑé">
              <a:extLst>
                <a:ext uri="{FF2B5EF4-FFF2-40B4-BE49-F238E27FC236}">
                  <a16:creationId xmlns:a16="http://schemas.microsoft.com/office/drawing/2014/main" id="{40ED5DB6-F2FD-4860-A1AE-325BA3D57E24}"/>
                </a:ext>
              </a:extLst>
            </p:cNvPr>
            <p:cNvSpPr/>
            <p:nvPr/>
          </p:nvSpPr>
          <p:spPr bwMode="auto">
            <a:xfrm>
              <a:off x="7499351" y="3665538"/>
              <a:ext cx="215900" cy="42863"/>
            </a:xfrm>
            <a:custGeom>
              <a:avLst/>
              <a:gdLst>
                <a:gd name="T0" fmla="*/ 0 w 136"/>
                <a:gd name="T1" fmla="*/ 25 h 27"/>
                <a:gd name="T2" fmla="*/ 0 w 136"/>
                <a:gd name="T3" fmla="*/ 0 h 27"/>
                <a:gd name="T4" fmla="*/ 136 w 136"/>
                <a:gd name="T5" fmla="*/ 2 h 27"/>
                <a:gd name="T6" fmla="*/ 136 w 136"/>
                <a:gd name="T7" fmla="*/ 27 h 27"/>
                <a:gd name="T8" fmla="*/ 0 w 136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">
                  <a:moveTo>
                    <a:pt x="0" y="25"/>
                  </a:moveTo>
                  <a:lnTo>
                    <a:pt x="0" y="0"/>
                  </a:lnTo>
                  <a:lnTo>
                    <a:pt x="136" y="2"/>
                  </a:lnTo>
                  <a:lnTo>
                    <a:pt x="136" y="27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ïṩľïḑè">
              <a:extLst>
                <a:ext uri="{FF2B5EF4-FFF2-40B4-BE49-F238E27FC236}">
                  <a16:creationId xmlns:a16="http://schemas.microsoft.com/office/drawing/2014/main" id="{58910ECF-1BA3-4EF3-824B-370A80F92EBE}"/>
                </a:ext>
              </a:extLst>
            </p:cNvPr>
            <p:cNvSpPr/>
            <p:nvPr/>
          </p:nvSpPr>
          <p:spPr bwMode="auto">
            <a:xfrm>
              <a:off x="3925888" y="3708401"/>
              <a:ext cx="215900" cy="42863"/>
            </a:xfrm>
            <a:custGeom>
              <a:avLst/>
              <a:gdLst>
                <a:gd name="T0" fmla="*/ 0 w 136"/>
                <a:gd name="T1" fmla="*/ 26 h 27"/>
                <a:gd name="T2" fmla="*/ 0 w 136"/>
                <a:gd name="T3" fmla="*/ 0 h 27"/>
                <a:gd name="T4" fmla="*/ 136 w 136"/>
                <a:gd name="T5" fmla="*/ 2 h 27"/>
                <a:gd name="T6" fmla="*/ 136 w 136"/>
                <a:gd name="T7" fmla="*/ 27 h 27"/>
                <a:gd name="T8" fmla="*/ 0 w 136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">
                  <a:moveTo>
                    <a:pt x="0" y="26"/>
                  </a:moveTo>
                  <a:lnTo>
                    <a:pt x="0" y="0"/>
                  </a:lnTo>
                  <a:lnTo>
                    <a:pt x="136" y="2"/>
                  </a:lnTo>
                  <a:lnTo>
                    <a:pt x="136" y="2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65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iŝlïdé">
              <a:extLst>
                <a:ext uri="{FF2B5EF4-FFF2-40B4-BE49-F238E27FC236}">
                  <a16:creationId xmlns:a16="http://schemas.microsoft.com/office/drawing/2014/main" id="{328D4568-4694-4E75-89C9-870CCC5AC227}"/>
                </a:ext>
              </a:extLst>
            </p:cNvPr>
            <p:cNvSpPr/>
            <p:nvPr/>
          </p:nvSpPr>
          <p:spPr bwMode="auto">
            <a:xfrm>
              <a:off x="5794376" y="1879601"/>
              <a:ext cx="2244725" cy="3397250"/>
            </a:xfrm>
            <a:custGeom>
              <a:avLst/>
              <a:gdLst>
                <a:gd name="T0" fmla="*/ 1784 w 1944"/>
                <a:gd name="T1" fmla="*/ 2695 h 2945"/>
                <a:gd name="T2" fmla="*/ 1661 w 1944"/>
                <a:gd name="T3" fmla="*/ 2695 h 2945"/>
                <a:gd name="T4" fmla="*/ 1638 w 1944"/>
                <a:gd name="T5" fmla="*/ 2695 h 2945"/>
                <a:gd name="T6" fmla="*/ 1550 w 1944"/>
                <a:gd name="T7" fmla="*/ 2853 h 2945"/>
                <a:gd name="T8" fmla="*/ 0 w 1944"/>
                <a:gd name="T9" fmla="*/ 2853 h 2945"/>
                <a:gd name="T10" fmla="*/ 0 w 1944"/>
                <a:gd name="T11" fmla="*/ 2945 h 2945"/>
                <a:gd name="T12" fmla="*/ 1653 w 1944"/>
                <a:gd name="T13" fmla="*/ 2945 h 2945"/>
                <a:gd name="T14" fmla="*/ 1784 w 1944"/>
                <a:gd name="T15" fmla="*/ 2695 h 2945"/>
                <a:gd name="T16" fmla="*/ 1683 w 1944"/>
                <a:gd name="T17" fmla="*/ 958 h 2945"/>
                <a:gd name="T18" fmla="*/ 1559 w 1944"/>
                <a:gd name="T19" fmla="*/ 958 h 2945"/>
                <a:gd name="T20" fmla="*/ 1823 w 1944"/>
                <a:gd name="T21" fmla="*/ 1898 h 2945"/>
                <a:gd name="T22" fmla="*/ 1822 w 1944"/>
                <a:gd name="T23" fmla="*/ 1948 h 2945"/>
                <a:gd name="T24" fmla="*/ 1846 w 1944"/>
                <a:gd name="T25" fmla="*/ 1947 h 2945"/>
                <a:gd name="T26" fmla="*/ 1944 w 1944"/>
                <a:gd name="T27" fmla="*/ 1958 h 2945"/>
                <a:gd name="T28" fmla="*/ 1944 w 1944"/>
                <a:gd name="T29" fmla="*/ 1927 h 2945"/>
                <a:gd name="T30" fmla="*/ 1683 w 1944"/>
                <a:gd name="T31" fmla="*/ 958 h 2945"/>
                <a:gd name="T32" fmla="*/ 17 w 1944"/>
                <a:gd name="T33" fmla="*/ 0 h 2945"/>
                <a:gd name="T34" fmla="*/ 17 w 1944"/>
                <a:gd name="T35" fmla="*/ 0 h 2945"/>
                <a:gd name="T36" fmla="*/ 0 w 1944"/>
                <a:gd name="T37" fmla="*/ 1 h 2945"/>
                <a:gd name="T38" fmla="*/ 0 w 1944"/>
                <a:gd name="T39" fmla="*/ 93 h 2945"/>
                <a:gd name="T40" fmla="*/ 17 w 1944"/>
                <a:gd name="T41" fmla="*/ 93 h 2945"/>
                <a:gd name="T42" fmla="*/ 840 w 1944"/>
                <a:gd name="T43" fmla="*/ 291 h 2945"/>
                <a:gd name="T44" fmla="*/ 840 w 1944"/>
                <a:gd name="T45" fmla="*/ 184 h 2945"/>
                <a:gd name="T46" fmla="*/ 17 w 1944"/>
                <a:gd name="T47" fmla="*/ 0 h 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4" h="2945">
                  <a:moveTo>
                    <a:pt x="1784" y="2695"/>
                  </a:moveTo>
                  <a:cubicBezTo>
                    <a:pt x="1661" y="2695"/>
                    <a:pt x="1661" y="2695"/>
                    <a:pt x="1661" y="2695"/>
                  </a:cubicBezTo>
                  <a:cubicBezTo>
                    <a:pt x="1638" y="2695"/>
                    <a:pt x="1638" y="2695"/>
                    <a:pt x="1638" y="2695"/>
                  </a:cubicBezTo>
                  <a:cubicBezTo>
                    <a:pt x="1611" y="2749"/>
                    <a:pt x="1582" y="2802"/>
                    <a:pt x="1550" y="2853"/>
                  </a:cubicBezTo>
                  <a:cubicBezTo>
                    <a:pt x="0" y="2853"/>
                    <a:pt x="0" y="2853"/>
                    <a:pt x="0" y="2853"/>
                  </a:cubicBezTo>
                  <a:cubicBezTo>
                    <a:pt x="0" y="2945"/>
                    <a:pt x="0" y="2945"/>
                    <a:pt x="0" y="2945"/>
                  </a:cubicBezTo>
                  <a:cubicBezTo>
                    <a:pt x="1653" y="2945"/>
                    <a:pt x="1653" y="2945"/>
                    <a:pt x="1653" y="2945"/>
                  </a:cubicBezTo>
                  <a:cubicBezTo>
                    <a:pt x="1703" y="2865"/>
                    <a:pt x="1747" y="2782"/>
                    <a:pt x="1784" y="2695"/>
                  </a:cubicBezTo>
                  <a:moveTo>
                    <a:pt x="1683" y="958"/>
                  </a:moveTo>
                  <a:cubicBezTo>
                    <a:pt x="1559" y="958"/>
                    <a:pt x="1559" y="958"/>
                    <a:pt x="1559" y="958"/>
                  </a:cubicBezTo>
                  <a:cubicBezTo>
                    <a:pt x="1726" y="1232"/>
                    <a:pt x="1823" y="1554"/>
                    <a:pt x="1823" y="1898"/>
                  </a:cubicBezTo>
                  <a:cubicBezTo>
                    <a:pt x="1823" y="1915"/>
                    <a:pt x="1823" y="1931"/>
                    <a:pt x="1822" y="1948"/>
                  </a:cubicBezTo>
                  <a:cubicBezTo>
                    <a:pt x="1830" y="1947"/>
                    <a:pt x="1838" y="1947"/>
                    <a:pt x="1846" y="1947"/>
                  </a:cubicBezTo>
                  <a:cubicBezTo>
                    <a:pt x="1879" y="1947"/>
                    <a:pt x="1912" y="1951"/>
                    <a:pt x="1944" y="1958"/>
                  </a:cubicBezTo>
                  <a:cubicBezTo>
                    <a:pt x="1944" y="1948"/>
                    <a:pt x="1944" y="1937"/>
                    <a:pt x="1944" y="1927"/>
                  </a:cubicBezTo>
                  <a:cubicBezTo>
                    <a:pt x="1944" y="1574"/>
                    <a:pt x="1849" y="1243"/>
                    <a:pt x="1683" y="95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6" y="1"/>
                    <a:pt x="0" y="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6" y="93"/>
                    <a:pt x="12" y="93"/>
                    <a:pt x="17" y="93"/>
                  </a:cubicBezTo>
                  <a:cubicBezTo>
                    <a:pt x="314" y="93"/>
                    <a:pt x="593" y="164"/>
                    <a:pt x="840" y="291"/>
                  </a:cubicBezTo>
                  <a:cubicBezTo>
                    <a:pt x="840" y="184"/>
                    <a:pt x="840" y="184"/>
                    <a:pt x="840" y="184"/>
                  </a:cubicBezTo>
                  <a:cubicBezTo>
                    <a:pt x="591" y="66"/>
                    <a:pt x="312" y="0"/>
                    <a:pt x="17" y="0"/>
                  </a:cubicBezTo>
                </a:path>
              </a:pathLst>
            </a:custGeom>
            <a:solidFill>
              <a:srgbClr val="094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íṣlíḍè">
              <a:extLst>
                <a:ext uri="{FF2B5EF4-FFF2-40B4-BE49-F238E27FC236}">
                  <a16:creationId xmlns:a16="http://schemas.microsoft.com/office/drawing/2014/main" id="{83EB9631-8CCB-4E3C-98BE-8C0C05BFE296}"/>
                </a:ext>
              </a:extLst>
            </p:cNvPr>
            <p:cNvSpPr/>
            <p:nvPr/>
          </p:nvSpPr>
          <p:spPr bwMode="auto">
            <a:xfrm>
              <a:off x="5794376" y="1987551"/>
              <a:ext cx="2105025" cy="3184525"/>
            </a:xfrm>
            <a:custGeom>
              <a:avLst/>
              <a:gdLst>
                <a:gd name="T0" fmla="*/ 1638 w 1823"/>
                <a:gd name="T1" fmla="*/ 2602 h 2760"/>
                <a:gd name="T2" fmla="*/ 1348 w 1823"/>
                <a:gd name="T3" fmla="*/ 2602 h 2760"/>
                <a:gd name="T4" fmla="*/ 846 w 1823"/>
                <a:gd name="T5" fmla="*/ 2602 h 2760"/>
                <a:gd name="T6" fmla="*/ 768 w 1823"/>
                <a:gd name="T7" fmla="*/ 2760 h 2760"/>
                <a:gd name="T8" fmla="*/ 0 w 1823"/>
                <a:gd name="T9" fmla="*/ 2760 h 2760"/>
                <a:gd name="T10" fmla="*/ 1550 w 1823"/>
                <a:gd name="T11" fmla="*/ 2760 h 2760"/>
                <a:gd name="T12" fmla="*/ 1638 w 1823"/>
                <a:gd name="T13" fmla="*/ 2602 h 2760"/>
                <a:gd name="T14" fmla="*/ 1663 w 1823"/>
                <a:gd name="T15" fmla="*/ 1492 h 2760"/>
                <a:gd name="T16" fmla="*/ 1476 w 1823"/>
                <a:gd name="T17" fmla="*/ 1489 h 2760"/>
                <a:gd name="T18" fmla="*/ 1476 w 1823"/>
                <a:gd name="T19" fmla="*/ 1455 h 2760"/>
                <a:gd name="T20" fmla="*/ 1663 w 1823"/>
                <a:gd name="T21" fmla="*/ 1457 h 2760"/>
                <a:gd name="T22" fmla="*/ 1663 w 1823"/>
                <a:gd name="T23" fmla="*/ 1492 h 2760"/>
                <a:gd name="T24" fmla="*/ 17 w 1823"/>
                <a:gd name="T25" fmla="*/ 0 h 2760"/>
                <a:gd name="T26" fmla="*/ 0 w 1823"/>
                <a:gd name="T27" fmla="*/ 0 h 2760"/>
                <a:gd name="T28" fmla="*/ 0 w 1823"/>
                <a:gd name="T29" fmla="*/ 111 h 2760"/>
                <a:gd name="T30" fmla="*/ 35 w 1823"/>
                <a:gd name="T31" fmla="*/ 111 h 2760"/>
                <a:gd name="T32" fmla="*/ 35 w 1823"/>
                <a:gd name="T33" fmla="*/ 298 h 2760"/>
                <a:gd name="T34" fmla="*/ 0 w 1823"/>
                <a:gd name="T35" fmla="*/ 298 h 2760"/>
                <a:gd name="T36" fmla="*/ 0 w 1823"/>
                <a:gd name="T37" fmla="*/ 1408 h 2760"/>
                <a:gd name="T38" fmla="*/ 17 w 1823"/>
                <a:gd name="T39" fmla="*/ 1408 h 2760"/>
                <a:gd name="T40" fmla="*/ 558 w 1823"/>
                <a:gd name="T41" fmla="*/ 1592 h 2760"/>
                <a:gd name="T42" fmla="*/ 1126 w 1823"/>
                <a:gd name="T43" fmla="*/ 1064 h 2760"/>
                <a:gd name="T44" fmla="*/ 1149 w 1823"/>
                <a:gd name="T45" fmla="*/ 1087 h 2760"/>
                <a:gd name="T46" fmla="*/ 594 w 1823"/>
                <a:gd name="T47" fmla="*/ 1622 h 2760"/>
                <a:gd name="T48" fmla="*/ 886 w 1823"/>
                <a:gd name="T49" fmla="*/ 2128 h 2760"/>
                <a:gd name="T50" fmla="*/ 1110 w 1823"/>
                <a:gd name="T51" fmla="*/ 2068 h 2760"/>
                <a:gd name="T52" fmla="*/ 1171 w 1823"/>
                <a:gd name="T53" fmla="*/ 2072 h 2760"/>
                <a:gd name="T54" fmla="*/ 1233 w 1823"/>
                <a:gd name="T55" fmla="*/ 2068 h 2760"/>
                <a:gd name="T56" fmla="*/ 1328 w 1823"/>
                <a:gd name="T57" fmla="*/ 2078 h 2760"/>
                <a:gd name="T58" fmla="*/ 1723 w 1823"/>
                <a:gd name="T59" fmla="*/ 1854 h 2760"/>
                <a:gd name="T60" fmla="*/ 1723 w 1823"/>
                <a:gd name="T61" fmla="*/ 1854 h 2760"/>
                <a:gd name="T62" fmla="*/ 1784 w 1823"/>
                <a:gd name="T63" fmla="*/ 1858 h 2760"/>
                <a:gd name="T64" fmla="*/ 1822 w 1823"/>
                <a:gd name="T65" fmla="*/ 1855 h 2760"/>
                <a:gd name="T66" fmla="*/ 1823 w 1823"/>
                <a:gd name="T67" fmla="*/ 1805 h 2760"/>
                <a:gd name="T68" fmla="*/ 1559 w 1823"/>
                <a:gd name="T69" fmla="*/ 865 h 2760"/>
                <a:gd name="T70" fmla="*/ 889 w 1823"/>
                <a:gd name="T71" fmla="*/ 865 h 2760"/>
                <a:gd name="T72" fmla="*/ 840 w 1823"/>
                <a:gd name="T73" fmla="*/ 812 h 2760"/>
                <a:gd name="T74" fmla="*/ 840 w 1823"/>
                <a:gd name="T75" fmla="*/ 198 h 2760"/>
                <a:gd name="T76" fmla="*/ 17 w 1823"/>
                <a:gd name="T77" fmla="*/ 0 h 2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23" h="2760">
                  <a:moveTo>
                    <a:pt x="1638" y="2602"/>
                  </a:moveTo>
                  <a:cubicBezTo>
                    <a:pt x="1348" y="2602"/>
                    <a:pt x="1348" y="2602"/>
                    <a:pt x="1348" y="2602"/>
                  </a:cubicBezTo>
                  <a:cubicBezTo>
                    <a:pt x="846" y="2602"/>
                    <a:pt x="846" y="2602"/>
                    <a:pt x="846" y="2602"/>
                  </a:cubicBezTo>
                  <a:cubicBezTo>
                    <a:pt x="825" y="2657"/>
                    <a:pt x="799" y="2710"/>
                    <a:pt x="768" y="2760"/>
                  </a:cubicBezTo>
                  <a:cubicBezTo>
                    <a:pt x="0" y="2760"/>
                    <a:pt x="0" y="2760"/>
                    <a:pt x="0" y="2760"/>
                  </a:cubicBezTo>
                  <a:cubicBezTo>
                    <a:pt x="1550" y="2760"/>
                    <a:pt x="1550" y="2760"/>
                    <a:pt x="1550" y="2760"/>
                  </a:cubicBezTo>
                  <a:cubicBezTo>
                    <a:pt x="1582" y="2709"/>
                    <a:pt x="1611" y="2656"/>
                    <a:pt x="1638" y="2602"/>
                  </a:cubicBezTo>
                  <a:moveTo>
                    <a:pt x="1663" y="1492"/>
                  </a:moveTo>
                  <a:cubicBezTo>
                    <a:pt x="1476" y="1489"/>
                    <a:pt x="1476" y="1489"/>
                    <a:pt x="1476" y="1489"/>
                  </a:cubicBezTo>
                  <a:cubicBezTo>
                    <a:pt x="1476" y="1455"/>
                    <a:pt x="1476" y="1455"/>
                    <a:pt x="1476" y="1455"/>
                  </a:cubicBezTo>
                  <a:cubicBezTo>
                    <a:pt x="1663" y="1457"/>
                    <a:pt x="1663" y="1457"/>
                    <a:pt x="1663" y="1457"/>
                  </a:cubicBezTo>
                  <a:cubicBezTo>
                    <a:pt x="1663" y="1492"/>
                    <a:pt x="1663" y="1492"/>
                    <a:pt x="1663" y="1492"/>
                  </a:cubicBezTo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298"/>
                    <a:pt x="35" y="298"/>
                    <a:pt x="35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1408"/>
                    <a:pt x="0" y="1408"/>
                    <a:pt x="0" y="1408"/>
                  </a:cubicBezTo>
                  <a:cubicBezTo>
                    <a:pt x="6" y="1408"/>
                    <a:pt x="12" y="1408"/>
                    <a:pt x="17" y="1408"/>
                  </a:cubicBezTo>
                  <a:cubicBezTo>
                    <a:pt x="221" y="1408"/>
                    <a:pt x="408" y="1477"/>
                    <a:pt x="558" y="1592"/>
                  </a:cubicBezTo>
                  <a:cubicBezTo>
                    <a:pt x="1126" y="1064"/>
                    <a:pt x="1126" y="1064"/>
                    <a:pt x="1126" y="1064"/>
                  </a:cubicBezTo>
                  <a:cubicBezTo>
                    <a:pt x="1149" y="1087"/>
                    <a:pt x="1149" y="1087"/>
                    <a:pt x="1149" y="1087"/>
                  </a:cubicBezTo>
                  <a:cubicBezTo>
                    <a:pt x="594" y="1622"/>
                    <a:pt x="594" y="1622"/>
                    <a:pt x="594" y="1622"/>
                  </a:cubicBezTo>
                  <a:cubicBezTo>
                    <a:pt x="743" y="1750"/>
                    <a:pt x="849" y="1927"/>
                    <a:pt x="886" y="2128"/>
                  </a:cubicBezTo>
                  <a:cubicBezTo>
                    <a:pt x="952" y="2090"/>
                    <a:pt x="1029" y="2068"/>
                    <a:pt x="1110" y="2068"/>
                  </a:cubicBezTo>
                  <a:cubicBezTo>
                    <a:pt x="1131" y="2068"/>
                    <a:pt x="1151" y="2069"/>
                    <a:pt x="1171" y="2072"/>
                  </a:cubicBezTo>
                  <a:cubicBezTo>
                    <a:pt x="1191" y="2069"/>
                    <a:pt x="1212" y="2068"/>
                    <a:pt x="1233" y="2068"/>
                  </a:cubicBezTo>
                  <a:cubicBezTo>
                    <a:pt x="1265" y="2068"/>
                    <a:pt x="1297" y="2071"/>
                    <a:pt x="1328" y="2078"/>
                  </a:cubicBezTo>
                  <a:cubicBezTo>
                    <a:pt x="1421" y="1941"/>
                    <a:pt x="1564" y="1854"/>
                    <a:pt x="1723" y="1854"/>
                  </a:cubicBezTo>
                  <a:cubicBezTo>
                    <a:pt x="1723" y="1854"/>
                    <a:pt x="1723" y="1854"/>
                    <a:pt x="1723" y="1854"/>
                  </a:cubicBezTo>
                  <a:cubicBezTo>
                    <a:pt x="1744" y="1854"/>
                    <a:pt x="1764" y="1856"/>
                    <a:pt x="1784" y="1858"/>
                  </a:cubicBezTo>
                  <a:cubicBezTo>
                    <a:pt x="1797" y="1857"/>
                    <a:pt x="1810" y="1855"/>
                    <a:pt x="1822" y="1855"/>
                  </a:cubicBezTo>
                  <a:cubicBezTo>
                    <a:pt x="1823" y="1838"/>
                    <a:pt x="1823" y="1822"/>
                    <a:pt x="1823" y="1805"/>
                  </a:cubicBezTo>
                  <a:cubicBezTo>
                    <a:pt x="1823" y="1461"/>
                    <a:pt x="1726" y="1139"/>
                    <a:pt x="1559" y="865"/>
                  </a:cubicBezTo>
                  <a:cubicBezTo>
                    <a:pt x="889" y="865"/>
                    <a:pt x="889" y="865"/>
                    <a:pt x="889" y="865"/>
                  </a:cubicBezTo>
                  <a:cubicBezTo>
                    <a:pt x="862" y="865"/>
                    <a:pt x="840" y="841"/>
                    <a:pt x="840" y="812"/>
                  </a:cubicBezTo>
                  <a:cubicBezTo>
                    <a:pt x="840" y="198"/>
                    <a:pt x="840" y="198"/>
                    <a:pt x="840" y="198"/>
                  </a:cubicBezTo>
                  <a:cubicBezTo>
                    <a:pt x="593" y="71"/>
                    <a:pt x="314" y="0"/>
                    <a:pt x="17" y="0"/>
                  </a:cubicBezTo>
                </a:path>
              </a:pathLst>
            </a:custGeom>
            <a:solidFill>
              <a:srgbClr val="CB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íṧļïḓe">
              <a:extLst>
                <a:ext uri="{FF2B5EF4-FFF2-40B4-BE49-F238E27FC236}">
                  <a16:creationId xmlns:a16="http://schemas.microsoft.com/office/drawing/2014/main" id="{11CC3DF5-4552-4ED4-8325-0D0618457225}"/>
                </a:ext>
              </a:extLst>
            </p:cNvPr>
            <p:cNvSpPr/>
            <p:nvPr/>
          </p:nvSpPr>
          <p:spPr bwMode="auto">
            <a:xfrm>
              <a:off x="5794376" y="3611563"/>
              <a:ext cx="1023938" cy="1560513"/>
            </a:xfrm>
            <a:custGeom>
              <a:avLst/>
              <a:gdLst>
                <a:gd name="T0" fmla="*/ 594 w 886"/>
                <a:gd name="T1" fmla="*/ 214 h 1352"/>
                <a:gd name="T2" fmla="*/ 238 w 886"/>
                <a:gd name="T3" fmla="*/ 558 h 1352"/>
                <a:gd name="T4" fmla="*/ 290 w 886"/>
                <a:gd name="T5" fmla="*/ 719 h 1352"/>
                <a:gd name="T6" fmla="*/ 17 w 886"/>
                <a:gd name="T7" fmla="*/ 991 h 1352"/>
                <a:gd name="T8" fmla="*/ 0 w 886"/>
                <a:gd name="T9" fmla="*/ 991 h 1352"/>
                <a:gd name="T10" fmla="*/ 0 w 886"/>
                <a:gd name="T11" fmla="*/ 1352 h 1352"/>
                <a:gd name="T12" fmla="*/ 768 w 886"/>
                <a:gd name="T13" fmla="*/ 1352 h 1352"/>
                <a:gd name="T14" fmla="*/ 846 w 886"/>
                <a:gd name="T15" fmla="*/ 1194 h 1352"/>
                <a:gd name="T16" fmla="*/ 804 w 886"/>
                <a:gd name="T17" fmla="*/ 1194 h 1352"/>
                <a:gd name="T18" fmla="*/ 804 w 886"/>
                <a:gd name="T19" fmla="*/ 1194 h 1352"/>
                <a:gd name="T20" fmla="*/ 682 w 886"/>
                <a:gd name="T21" fmla="*/ 1194 h 1352"/>
                <a:gd name="T22" fmla="*/ 671 w 886"/>
                <a:gd name="T23" fmla="*/ 1095 h 1352"/>
                <a:gd name="T24" fmla="*/ 886 w 886"/>
                <a:gd name="T25" fmla="*/ 720 h 1352"/>
                <a:gd name="T26" fmla="*/ 594 w 886"/>
                <a:gd name="T27" fmla="*/ 214 h 1352"/>
                <a:gd name="T28" fmla="*/ 17 w 886"/>
                <a:gd name="T29" fmla="*/ 0 h 1352"/>
                <a:gd name="T30" fmla="*/ 0 w 886"/>
                <a:gd name="T31" fmla="*/ 0 h 1352"/>
                <a:gd name="T32" fmla="*/ 0 w 886"/>
                <a:gd name="T33" fmla="*/ 447 h 1352"/>
                <a:gd name="T34" fmla="*/ 17 w 886"/>
                <a:gd name="T35" fmla="*/ 446 h 1352"/>
                <a:gd name="T36" fmla="*/ 200 w 886"/>
                <a:gd name="T37" fmla="*/ 517 h 1352"/>
                <a:gd name="T38" fmla="*/ 558 w 886"/>
                <a:gd name="T39" fmla="*/ 184 h 1352"/>
                <a:gd name="T40" fmla="*/ 17 w 886"/>
                <a:gd name="T41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6" h="1352">
                  <a:moveTo>
                    <a:pt x="594" y="214"/>
                  </a:moveTo>
                  <a:cubicBezTo>
                    <a:pt x="238" y="558"/>
                    <a:pt x="238" y="558"/>
                    <a:pt x="238" y="558"/>
                  </a:cubicBezTo>
                  <a:cubicBezTo>
                    <a:pt x="271" y="603"/>
                    <a:pt x="290" y="659"/>
                    <a:pt x="290" y="719"/>
                  </a:cubicBezTo>
                  <a:cubicBezTo>
                    <a:pt x="290" y="869"/>
                    <a:pt x="168" y="991"/>
                    <a:pt x="17" y="991"/>
                  </a:cubicBezTo>
                  <a:cubicBezTo>
                    <a:pt x="12" y="991"/>
                    <a:pt x="6" y="991"/>
                    <a:pt x="0" y="991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768" y="1352"/>
                    <a:pt x="768" y="1352"/>
                    <a:pt x="768" y="1352"/>
                  </a:cubicBezTo>
                  <a:cubicBezTo>
                    <a:pt x="799" y="1302"/>
                    <a:pt x="825" y="1249"/>
                    <a:pt x="846" y="1194"/>
                  </a:cubicBezTo>
                  <a:cubicBezTo>
                    <a:pt x="804" y="1194"/>
                    <a:pt x="804" y="1194"/>
                    <a:pt x="804" y="1194"/>
                  </a:cubicBezTo>
                  <a:cubicBezTo>
                    <a:pt x="804" y="1194"/>
                    <a:pt x="804" y="1194"/>
                    <a:pt x="804" y="1194"/>
                  </a:cubicBezTo>
                  <a:cubicBezTo>
                    <a:pt x="682" y="1194"/>
                    <a:pt x="682" y="1194"/>
                    <a:pt x="682" y="1194"/>
                  </a:cubicBezTo>
                  <a:cubicBezTo>
                    <a:pt x="675" y="1162"/>
                    <a:pt x="671" y="1129"/>
                    <a:pt x="671" y="1095"/>
                  </a:cubicBezTo>
                  <a:cubicBezTo>
                    <a:pt x="671" y="935"/>
                    <a:pt x="757" y="796"/>
                    <a:pt x="886" y="720"/>
                  </a:cubicBezTo>
                  <a:cubicBezTo>
                    <a:pt x="849" y="519"/>
                    <a:pt x="743" y="342"/>
                    <a:pt x="594" y="214"/>
                  </a:cubicBezTo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6" y="446"/>
                    <a:pt x="12" y="446"/>
                    <a:pt x="17" y="446"/>
                  </a:cubicBezTo>
                  <a:cubicBezTo>
                    <a:pt x="88" y="446"/>
                    <a:pt x="152" y="473"/>
                    <a:pt x="200" y="517"/>
                  </a:cubicBezTo>
                  <a:cubicBezTo>
                    <a:pt x="558" y="184"/>
                    <a:pt x="558" y="184"/>
                    <a:pt x="558" y="184"/>
                  </a:cubicBezTo>
                  <a:cubicBezTo>
                    <a:pt x="408" y="69"/>
                    <a:pt x="221" y="0"/>
                    <a:pt x="17" y="0"/>
                  </a:cubicBezTo>
                </a:path>
              </a:pathLst>
            </a:custGeom>
            <a:solidFill>
              <a:srgbClr val="094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íšliḍè">
              <a:extLst>
                <a:ext uri="{FF2B5EF4-FFF2-40B4-BE49-F238E27FC236}">
                  <a16:creationId xmlns:a16="http://schemas.microsoft.com/office/drawing/2014/main" id="{B42EC3A9-EA57-44DC-9D85-063A6F707C7E}"/>
                </a:ext>
              </a:extLst>
            </p:cNvPr>
            <p:cNvSpPr/>
            <p:nvPr/>
          </p:nvSpPr>
          <p:spPr bwMode="auto">
            <a:xfrm>
              <a:off x="5794376" y="4125913"/>
              <a:ext cx="334963" cy="628650"/>
            </a:xfrm>
            <a:custGeom>
              <a:avLst/>
              <a:gdLst>
                <a:gd name="T0" fmla="*/ 17 w 290"/>
                <a:gd name="T1" fmla="*/ 0 h 545"/>
                <a:gd name="T2" fmla="*/ 0 w 290"/>
                <a:gd name="T3" fmla="*/ 1 h 545"/>
                <a:gd name="T4" fmla="*/ 0 w 290"/>
                <a:gd name="T5" fmla="*/ 545 h 545"/>
                <a:gd name="T6" fmla="*/ 17 w 290"/>
                <a:gd name="T7" fmla="*/ 545 h 545"/>
                <a:gd name="T8" fmla="*/ 290 w 290"/>
                <a:gd name="T9" fmla="*/ 273 h 545"/>
                <a:gd name="T10" fmla="*/ 238 w 290"/>
                <a:gd name="T11" fmla="*/ 112 h 545"/>
                <a:gd name="T12" fmla="*/ 58 w 290"/>
                <a:gd name="T13" fmla="*/ 285 h 545"/>
                <a:gd name="T14" fmla="*/ 17 w 290"/>
                <a:gd name="T15" fmla="*/ 240 h 545"/>
                <a:gd name="T16" fmla="*/ 200 w 290"/>
                <a:gd name="T17" fmla="*/ 71 h 545"/>
                <a:gd name="T18" fmla="*/ 17 w 290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" h="545">
                  <a:moveTo>
                    <a:pt x="17" y="0"/>
                  </a:moveTo>
                  <a:cubicBezTo>
                    <a:pt x="12" y="0"/>
                    <a:pt x="6" y="0"/>
                    <a:pt x="0" y="1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6" y="545"/>
                    <a:pt x="12" y="545"/>
                    <a:pt x="17" y="545"/>
                  </a:cubicBezTo>
                  <a:cubicBezTo>
                    <a:pt x="168" y="545"/>
                    <a:pt x="290" y="423"/>
                    <a:pt x="290" y="273"/>
                  </a:cubicBezTo>
                  <a:cubicBezTo>
                    <a:pt x="290" y="213"/>
                    <a:pt x="271" y="157"/>
                    <a:pt x="238" y="112"/>
                  </a:cubicBezTo>
                  <a:cubicBezTo>
                    <a:pt x="58" y="285"/>
                    <a:pt x="58" y="285"/>
                    <a:pt x="58" y="285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152" y="27"/>
                    <a:pt x="88" y="0"/>
                    <a:pt x="17" y="0"/>
                  </a:cubicBezTo>
                </a:path>
              </a:pathLst>
            </a:custGeom>
            <a:solidFill>
              <a:srgbClr val="E55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iṣľíḑé">
              <a:extLst>
                <a:ext uri="{FF2B5EF4-FFF2-40B4-BE49-F238E27FC236}">
                  <a16:creationId xmlns:a16="http://schemas.microsoft.com/office/drawing/2014/main" id="{79FA574C-AB58-4DA8-BAD8-0C8E1BA3D2C7}"/>
                </a:ext>
              </a:extLst>
            </p:cNvPr>
            <p:cNvSpPr/>
            <p:nvPr/>
          </p:nvSpPr>
          <p:spPr bwMode="auto">
            <a:xfrm>
              <a:off x="5815013" y="3214688"/>
              <a:ext cx="1306513" cy="1239838"/>
            </a:xfrm>
            <a:custGeom>
              <a:avLst/>
              <a:gdLst>
                <a:gd name="T0" fmla="*/ 806 w 823"/>
                <a:gd name="T1" fmla="*/ 0 h 781"/>
                <a:gd name="T2" fmla="*/ 393 w 823"/>
                <a:gd name="T3" fmla="*/ 384 h 781"/>
                <a:gd name="T4" fmla="*/ 133 w 823"/>
                <a:gd name="T5" fmla="*/ 626 h 781"/>
                <a:gd name="T6" fmla="*/ 0 w 823"/>
                <a:gd name="T7" fmla="*/ 749 h 781"/>
                <a:gd name="T8" fmla="*/ 29 w 823"/>
                <a:gd name="T9" fmla="*/ 781 h 781"/>
                <a:gd name="T10" fmla="*/ 160 w 823"/>
                <a:gd name="T11" fmla="*/ 656 h 781"/>
                <a:gd name="T12" fmla="*/ 419 w 823"/>
                <a:gd name="T13" fmla="*/ 406 h 781"/>
                <a:gd name="T14" fmla="*/ 823 w 823"/>
                <a:gd name="T15" fmla="*/ 17 h 781"/>
                <a:gd name="T16" fmla="*/ 806 w 823"/>
                <a:gd name="T17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781">
                  <a:moveTo>
                    <a:pt x="806" y="0"/>
                  </a:moveTo>
                  <a:lnTo>
                    <a:pt x="393" y="384"/>
                  </a:lnTo>
                  <a:lnTo>
                    <a:pt x="133" y="626"/>
                  </a:lnTo>
                  <a:lnTo>
                    <a:pt x="0" y="749"/>
                  </a:lnTo>
                  <a:lnTo>
                    <a:pt x="29" y="781"/>
                  </a:lnTo>
                  <a:lnTo>
                    <a:pt x="160" y="656"/>
                  </a:lnTo>
                  <a:lnTo>
                    <a:pt x="419" y="406"/>
                  </a:lnTo>
                  <a:lnTo>
                    <a:pt x="823" y="1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E59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îSļïḑe">
              <a:extLst>
                <a:ext uri="{FF2B5EF4-FFF2-40B4-BE49-F238E27FC236}">
                  <a16:creationId xmlns:a16="http://schemas.microsoft.com/office/drawing/2014/main" id="{77741743-2D7B-4F8D-8AEF-EB6A0AE46CA5}"/>
                </a:ext>
              </a:extLst>
            </p:cNvPr>
            <p:cNvSpPr/>
            <p:nvPr/>
          </p:nvSpPr>
          <p:spPr bwMode="auto">
            <a:xfrm>
              <a:off x="5815013" y="3214688"/>
              <a:ext cx="1306513" cy="1239838"/>
            </a:xfrm>
            <a:custGeom>
              <a:avLst/>
              <a:gdLst>
                <a:gd name="T0" fmla="*/ 806 w 823"/>
                <a:gd name="T1" fmla="*/ 0 h 781"/>
                <a:gd name="T2" fmla="*/ 393 w 823"/>
                <a:gd name="T3" fmla="*/ 384 h 781"/>
                <a:gd name="T4" fmla="*/ 133 w 823"/>
                <a:gd name="T5" fmla="*/ 626 h 781"/>
                <a:gd name="T6" fmla="*/ 0 w 823"/>
                <a:gd name="T7" fmla="*/ 749 h 781"/>
                <a:gd name="T8" fmla="*/ 29 w 823"/>
                <a:gd name="T9" fmla="*/ 781 h 781"/>
                <a:gd name="T10" fmla="*/ 160 w 823"/>
                <a:gd name="T11" fmla="*/ 656 h 781"/>
                <a:gd name="T12" fmla="*/ 419 w 823"/>
                <a:gd name="T13" fmla="*/ 406 h 781"/>
                <a:gd name="T14" fmla="*/ 823 w 823"/>
                <a:gd name="T15" fmla="*/ 17 h 781"/>
                <a:gd name="T16" fmla="*/ 806 w 823"/>
                <a:gd name="T17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781">
                  <a:moveTo>
                    <a:pt x="806" y="0"/>
                  </a:moveTo>
                  <a:lnTo>
                    <a:pt x="393" y="384"/>
                  </a:lnTo>
                  <a:lnTo>
                    <a:pt x="133" y="626"/>
                  </a:lnTo>
                  <a:lnTo>
                    <a:pt x="0" y="749"/>
                  </a:lnTo>
                  <a:lnTo>
                    <a:pt x="29" y="781"/>
                  </a:lnTo>
                  <a:lnTo>
                    <a:pt x="160" y="656"/>
                  </a:lnTo>
                  <a:lnTo>
                    <a:pt x="419" y="406"/>
                  </a:lnTo>
                  <a:lnTo>
                    <a:pt x="823" y="17"/>
                  </a:lnTo>
                  <a:lnTo>
                    <a:pt x="8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ṧḷiḍè">
              <a:extLst>
                <a:ext uri="{FF2B5EF4-FFF2-40B4-BE49-F238E27FC236}">
                  <a16:creationId xmlns:a16="http://schemas.microsoft.com/office/drawing/2014/main" id="{88FD2864-64EC-44B6-B06D-BBE6BA752C91}"/>
                </a:ext>
              </a:extLst>
            </p:cNvPr>
            <p:cNvSpPr/>
            <p:nvPr/>
          </p:nvSpPr>
          <p:spPr bwMode="auto">
            <a:xfrm>
              <a:off x="5794376" y="2116138"/>
              <a:ext cx="41275" cy="215900"/>
            </a:xfrm>
            <a:prstGeom prst="rect">
              <a:avLst/>
            </a:prstGeom>
            <a:solidFill>
              <a:srgbClr val="E55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şľîḍê">
              <a:extLst>
                <a:ext uri="{FF2B5EF4-FFF2-40B4-BE49-F238E27FC236}">
                  <a16:creationId xmlns:a16="http://schemas.microsoft.com/office/drawing/2014/main" id="{80CEB022-1445-4BB4-8838-BFF1DF4434A8}"/>
                </a:ext>
              </a:extLst>
            </p:cNvPr>
            <p:cNvSpPr/>
            <p:nvPr/>
          </p:nvSpPr>
          <p:spPr bwMode="auto">
            <a:xfrm>
              <a:off x="5794376" y="2116138"/>
              <a:ext cx="41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işḷiḍé">
              <a:extLst>
                <a:ext uri="{FF2B5EF4-FFF2-40B4-BE49-F238E27FC236}">
                  <a16:creationId xmlns:a16="http://schemas.microsoft.com/office/drawing/2014/main" id="{1F8F25A0-6878-4D4F-8D59-ED6005EF39E0}"/>
                </a:ext>
              </a:extLst>
            </p:cNvPr>
            <p:cNvSpPr/>
            <p:nvPr/>
          </p:nvSpPr>
          <p:spPr bwMode="auto">
            <a:xfrm>
              <a:off x="7499351" y="3665538"/>
              <a:ext cx="215900" cy="42863"/>
            </a:xfrm>
            <a:custGeom>
              <a:avLst/>
              <a:gdLst>
                <a:gd name="T0" fmla="*/ 0 w 136"/>
                <a:gd name="T1" fmla="*/ 0 h 27"/>
                <a:gd name="T2" fmla="*/ 0 w 136"/>
                <a:gd name="T3" fmla="*/ 25 h 27"/>
                <a:gd name="T4" fmla="*/ 136 w 136"/>
                <a:gd name="T5" fmla="*/ 27 h 27"/>
                <a:gd name="T6" fmla="*/ 136 w 136"/>
                <a:gd name="T7" fmla="*/ 2 h 27"/>
                <a:gd name="T8" fmla="*/ 0 w 13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">
                  <a:moveTo>
                    <a:pt x="0" y="0"/>
                  </a:moveTo>
                  <a:lnTo>
                    <a:pt x="0" y="25"/>
                  </a:lnTo>
                  <a:lnTo>
                    <a:pt x="136" y="27"/>
                  </a:lnTo>
                  <a:lnTo>
                    <a:pt x="1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5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šlïḓé">
              <a:extLst>
                <a:ext uri="{FF2B5EF4-FFF2-40B4-BE49-F238E27FC236}">
                  <a16:creationId xmlns:a16="http://schemas.microsoft.com/office/drawing/2014/main" id="{D46601BE-AEC0-47F4-A50E-D2AFEEF356C6}"/>
                </a:ext>
              </a:extLst>
            </p:cNvPr>
            <p:cNvSpPr/>
            <p:nvPr/>
          </p:nvSpPr>
          <p:spPr bwMode="auto">
            <a:xfrm>
              <a:off x="7499351" y="3665538"/>
              <a:ext cx="215900" cy="42863"/>
            </a:xfrm>
            <a:custGeom>
              <a:avLst/>
              <a:gdLst>
                <a:gd name="T0" fmla="*/ 0 w 136"/>
                <a:gd name="T1" fmla="*/ 0 h 27"/>
                <a:gd name="T2" fmla="*/ 0 w 136"/>
                <a:gd name="T3" fmla="*/ 25 h 27"/>
                <a:gd name="T4" fmla="*/ 136 w 136"/>
                <a:gd name="T5" fmla="*/ 27 h 27"/>
                <a:gd name="T6" fmla="*/ 136 w 136"/>
                <a:gd name="T7" fmla="*/ 2 h 27"/>
                <a:gd name="T8" fmla="*/ 0 w 13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">
                  <a:moveTo>
                    <a:pt x="0" y="0"/>
                  </a:moveTo>
                  <a:lnTo>
                    <a:pt x="0" y="25"/>
                  </a:lnTo>
                  <a:lnTo>
                    <a:pt x="136" y="27"/>
                  </a:lnTo>
                  <a:lnTo>
                    <a:pt x="136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ís1îḓè">
              <a:extLst>
                <a:ext uri="{FF2B5EF4-FFF2-40B4-BE49-F238E27FC236}">
                  <a16:creationId xmlns:a16="http://schemas.microsoft.com/office/drawing/2014/main" id="{A75B8D3B-DE93-4404-8026-7AFE630238C5}"/>
                </a:ext>
              </a:extLst>
            </p:cNvPr>
            <p:cNvSpPr/>
            <p:nvPr/>
          </p:nvSpPr>
          <p:spPr bwMode="auto">
            <a:xfrm>
              <a:off x="7081838" y="2359026"/>
              <a:ext cx="104775" cy="111125"/>
            </a:xfrm>
            <a:custGeom>
              <a:avLst/>
              <a:gdLst>
                <a:gd name="T0" fmla="*/ 0 w 91"/>
                <a:gd name="T1" fmla="*/ 73 h 96"/>
                <a:gd name="T2" fmla="*/ 25 w 91"/>
                <a:gd name="T3" fmla="*/ 96 h 96"/>
                <a:gd name="T4" fmla="*/ 58 w 91"/>
                <a:gd name="T5" fmla="*/ 60 h 96"/>
                <a:gd name="T6" fmla="*/ 81 w 91"/>
                <a:gd name="T7" fmla="*/ 33 h 96"/>
                <a:gd name="T8" fmla="*/ 91 w 91"/>
                <a:gd name="T9" fmla="*/ 21 h 96"/>
                <a:gd name="T10" fmla="*/ 64 w 91"/>
                <a:gd name="T11" fmla="*/ 0 h 96"/>
                <a:gd name="T12" fmla="*/ 55 w 91"/>
                <a:gd name="T13" fmla="*/ 12 h 96"/>
                <a:gd name="T14" fmla="*/ 33 w 91"/>
                <a:gd name="T15" fmla="*/ 37 h 96"/>
                <a:gd name="T16" fmla="*/ 0 w 91"/>
                <a:gd name="T1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6">
                  <a:moveTo>
                    <a:pt x="0" y="73"/>
                  </a:moveTo>
                  <a:cubicBezTo>
                    <a:pt x="25" y="96"/>
                    <a:pt x="25" y="96"/>
                    <a:pt x="25" y="96"/>
                  </a:cubicBezTo>
                  <a:cubicBezTo>
                    <a:pt x="25" y="96"/>
                    <a:pt x="42" y="78"/>
                    <a:pt x="58" y="60"/>
                  </a:cubicBezTo>
                  <a:cubicBezTo>
                    <a:pt x="67" y="50"/>
                    <a:pt x="75" y="41"/>
                    <a:pt x="81" y="33"/>
                  </a:cubicBezTo>
                  <a:cubicBezTo>
                    <a:pt x="87" y="26"/>
                    <a:pt x="91" y="21"/>
                    <a:pt x="91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0" y="5"/>
                    <a:pt x="55" y="12"/>
                  </a:cubicBezTo>
                  <a:cubicBezTo>
                    <a:pt x="49" y="19"/>
                    <a:pt x="41" y="28"/>
                    <a:pt x="33" y="37"/>
                  </a:cubicBezTo>
                  <a:cubicBezTo>
                    <a:pt x="17" y="55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ṩlíďê">
              <a:extLst>
                <a:ext uri="{FF2B5EF4-FFF2-40B4-BE49-F238E27FC236}">
                  <a16:creationId xmlns:a16="http://schemas.microsoft.com/office/drawing/2014/main" id="{93D1FDA0-0F63-4794-9E86-D5D67184593A}"/>
                </a:ext>
              </a:extLst>
            </p:cNvPr>
            <p:cNvSpPr/>
            <p:nvPr/>
          </p:nvSpPr>
          <p:spPr bwMode="auto">
            <a:xfrm>
              <a:off x="6961188" y="2482851"/>
              <a:ext cx="109538" cy="104775"/>
            </a:xfrm>
            <a:custGeom>
              <a:avLst/>
              <a:gdLst>
                <a:gd name="T0" fmla="*/ 0 w 95"/>
                <a:gd name="T1" fmla="*/ 65 h 91"/>
                <a:gd name="T2" fmla="*/ 22 w 95"/>
                <a:gd name="T3" fmla="*/ 91 h 91"/>
                <a:gd name="T4" fmla="*/ 34 w 95"/>
                <a:gd name="T5" fmla="*/ 81 h 91"/>
                <a:gd name="T6" fmla="*/ 59 w 95"/>
                <a:gd name="T7" fmla="*/ 58 h 91"/>
                <a:gd name="T8" fmla="*/ 95 w 95"/>
                <a:gd name="T9" fmla="*/ 24 h 91"/>
                <a:gd name="T10" fmla="*/ 71 w 95"/>
                <a:gd name="T11" fmla="*/ 0 h 91"/>
                <a:gd name="T12" fmla="*/ 36 w 95"/>
                <a:gd name="T13" fmla="*/ 33 h 91"/>
                <a:gd name="T14" fmla="*/ 11 w 95"/>
                <a:gd name="T15" fmla="*/ 56 h 91"/>
                <a:gd name="T16" fmla="*/ 0 w 95"/>
                <a:gd name="T17" fmla="*/ 6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91">
                  <a:moveTo>
                    <a:pt x="0" y="65"/>
                  </a:moveTo>
                  <a:cubicBezTo>
                    <a:pt x="22" y="91"/>
                    <a:pt x="22" y="91"/>
                    <a:pt x="22" y="91"/>
                  </a:cubicBezTo>
                  <a:cubicBezTo>
                    <a:pt x="22" y="91"/>
                    <a:pt x="26" y="87"/>
                    <a:pt x="34" y="81"/>
                  </a:cubicBezTo>
                  <a:cubicBezTo>
                    <a:pt x="41" y="75"/>
                    <a:pt x="50" y="67"/>
                    <a:pt x="59" y="58"/>
                  </a:cubicBezTo>
                  <a:cubicBezTo>
                    <a:pt x="78" y="42"/>
                    <a:pt x="95" y="24"/>
                    <a:pt x="95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54" y="17"/>
                    <a:pt x="36" y="33"/>
                  </a:cubicBezTo>
                  <a:cubicBezTo>
                    <a:pt x="27" y="41"/>
                    <a:pt x="18" y="49"/>
                    <a:pt x="11" y="56"/>
                  </a:cubicBezTo>
                  <a:cubicBezTo>
                    <a:pt x="4" y="61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śľïďè">
              <a:extLst>
                <a:ext uri="{FF2B5EF4-FFF2-40B4-BE49-F238E27FC236}">
                  <a16:creationId xmlns:a16="http://schemas.microsoft.com/office/drawing/2014/main" id="{A83726F6-CC8D-49A3-9E38-0074F2D29766}"/>
                </a:ext>
              </a:extLst>
            </p:cNvPr>
            <p:cNvSpPr/>
            <p:nvPr/>
          </p:nvSpPr>
          <p:spPr bwMode="auto">
            <a:xfrm>
              <a:off x="6826251" y="2593976"/>
              <a:ext cx="115888" cy="96838"/>
            </a:xfrm>
            <a:custGeom>
              <a:avLst/>
              <a:gdLst>
                <a:gd name="T0" fmla="*/ 0 w 100"/>
                <a:gd name="T1" fmla="*/ 56 h 85"/>
                <a:gd name="T2" fmla="*/ 18 w 100"/>
                <a:gd name="T3" fmla="*/ 85 h 85"/>
                <a:gd name="T4" fmla="*/ 31 w 100"/>
                <a:gd name="T5" fmla="*/ 76 h 85"/>
                <a:gd name="T6" fmla="*/ 60 w 100"/>
                <a:gd name="T7" fmla="*/ 56 h 85"/>
                <a:gd name="T8" fmla="*/ 87 w 100"/>
                <a:gd name="T9" fmla="*/ 36 h 85"/>
                <a:gd name="T10" fmla="*/ 100 w 100"/>
                <a:gd name="T11" fmla="*/ 26 h 85"/>
                <a:gd name="T12" fmla="*/ 79 w 100"/>
                <a:gd name="T13" fmla="*/ 0 h 85"/>
                <a:gd name="T14" fmla="*/ 67 w 100"/>
                <a:gd name="T15" fmla="*/ 9 h 85"/>
                <a:gd name="T16" fmla="*/ 40 w 100"/>
                <a:gd name="T17" fmla="*/ 29 h 85"/>
                <a:gd name="T18" fmla="*/ 13 w 100"/>
                <a:gd name="T19" fmla="*/ 48 h 85"/>
                <a:gd name="T20" fmla="*/ 0 w 100"/>
                <a:gd name="T21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85">
                  <a:moveTo>
                    <a:pt x="0" y="56"/>
                  </a:move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24" y="81"/>
                    <a:pt x="31" y="76"/>
                  </a:cubicBezTo>
                  <a:cubicBezTo>
                    <a:pt x="39" y="71"/>
                    <a:pt x="50" y="64"/>
                    <a:pt x="60" y="56"/>
                  </a:cubicBezTo>
                  <a:cubicBezTo>
                    <a:pt x="70" y="49"/>
                    <a:pt x="80" y="42"/>
                    <a:pt x="87" y="36"/>
                  </a:cubicBezTo>
                  <a:cubicBezTo>
                    <a:pt x="95" y="30"/>
                    <a:pt x="100" y="26"/>
                    <a:pt x="100" y="2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4" y="3"/>
                    <a:pt x="67" y="9"/>
                  </a:cubicBezTo>
                  <a:cubicBezTo>
                    <a:pt x="60" y="14"/>
                    <a:pt x="50" y="21"/>
                    <a:pt x="40" y="29"/>
                  </a:cubicBezTo>
                  <a:cubicBezTo>
                    <a:pt x="30" y="36"/>
                    <a:pt x="20" y="42"/>
                    <a:pt x="13" y="48"/>
                  </a:cubicBezTo>
                  <a:cubicBezTo>
                    <a:pt x="5" y="53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ïṣlîḋé">
              <a:extLst>
                <a:ext uri="{FF2B5EF4-FFF2-40B4-BE49-F238E27FC236}">
                  <a16:creationId xmlns:a16="http://schemas.microsoft.com/office/drawing/2014/main" id="{D43DFBEC-B745-45AE-86FF-F38F9FA29B9C}"/>
                </a:ext>
              </a:extLst>
            </p:cNvPr>
            <p:cNvSpPr/>
            <p:nvPr/>
          </p:nvSpPr>
          <p:spPr bwMode="auto">
            <a:xfrm>
              <a:off x="6681788" y="2686051"/>
              <a:ext cx="117475" cy="85725"/>
            </a:xfrm>
            <a:custGeom>
              <a:avLst/>
              <a:gdLst>
                <a:gd name="T0" fmla="*/ 0 w 102"/>
                <a:gd name="T1" fmla="*/ 42 h 75"/>
                <a:gd name="T2" fmla="*/ 11 w 102"/>
                <a:gd name="T3" fmla="*/ 75 h 75"/>
                <a:gd name="T4" fmla="*/ 15 w 102"/>
                <a:gd name="T5" fmla="*/ 73 h 75"/>
                <a:gd name="T6" fmla="*/ 25 w 102"/>
                <a:gd name="T7" fmla="*/ 68 h 75"/>
                <a:gd name="T8" fmla="*/ 40 w 102"/>
                <a:gd name="T9" fmla="*/ 62 h 75"/>
                <a:gd name="T10" fmla="*/ 57 w 102"/>
                <a:gd name="T11" fmla="*/ 54 h 75"/>
                <a:gd name="T12" fmla="*/ 74 w 102"/>
                <a:gd name="T13" fmla="*/ 45 h 75"/>
                <a:gd name="T14" fmla="*/ 89 w 102"/>
                <a:gd name="T15" fmla="*/ 38 h 75"/>
                <a:gd name="T16" fmla="*/ 99 w 102"/>
                <a:gd name="T17" fmla="*/ 32 h 75"/>
                <a:gd name="T18" fmla="*/ 102 w 102"/>
                <a:gd name="T19" fmla="*/ 30 h 75"/>
                <a:gd name="T20" fmla="*/ 85 w 102"/>
                <a:gd name="T21" fmla="*/ 0 h 75"/>
                <a:gd name="T22" fmla="*/ 82 w 102"/>
                <a:gd name="T23" fmla="*/ 3 h 75"/>
                <a:gd name="T24" fmla="*/ 72 w 102"/>
                <a:gd name="T25" fmla="*/ 8 h 75"/>
                <a:gd name="T26" fmla="*/ 59 w 102"/>
                <a:gd name="T27" fmla="*/ 15 h 75"/>
                <a:gd name="T28" fmla="*/ 43 w 102"/>
                <a:gd name="T29" fmla="*/ 23 h 75"/>
                <a:gd name="T30" fmla="*/ 28 w 102"/>
                <a:gd name="T31" fmla="*/ 30 h 75"/>
                <a:gd name="T32" fmla="*/ 14 w 102"/>
                <a:gd name="T33" fmla="*/ 36 h 75"/>
                <a:gd name="T34" fmla="*/ 4 w 102"/>
                <a:gd name="T35" fmla="*/ 40 h 75"/>
                <a:gd name="T36" fmla="*/ 0 w 102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75">
                  <a:moveTo>
                    <a:pt x="0" y="42"/>
                  </a:move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4"/>
                    <a:pt x="15" y="73"/>
                  </a:cubicBezTo>
                  <a:cubicBezTo>
                    <a:pt x="17" y="72"/>
                    <a:pt x="21" y="70"/>
                    <a:pt x="25" y="68"/>
                  </a:cubicBezTo>
                  <a:cubicBezTo>
                    <a:pt x="30" y="67"/>
                    <a:pt x="35" y="64"/>
                    <a:pt x="40" y="62"/>
                  </a:cubicBezTo>
                  <a:cubicBezTo>
                    <a:pt x="46" y="59"/>
                    <a:pt x="51" y="57"/>
                    <a:pt x="57" y="54"/>
                  </a:cubicBezTo>
                  <a:cubicBezTo>
                    <a:pt x="63" y="51"/>
                    <a:pt x="69" y="48"/>
                    <a:pt x="74" y="45"/>
                  </a:cubicBezTo>
                  <a:cubicBezTo>
                    <a:pt x="79" y="43"/>
                    <a:pt x="84" y="40"/>
                    <a:pt x="89" y="38"/>
                  </a:cubicBezTo>
                  <a:cubicBezTo>
                    <a:pt x="93" y="35"/>
                    <a:pt x="96" y="34"/>
                    <a:pt x="99" y="32"/>
                  </a:cubicBezTo>
                  <a:cubicBezTo>
                    <a:pt x="101" y="31"/>
                    <a:pt x="102" y="30"/>
                    <a:pt x="102" y="3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4" y="1"/>
                    <a:pt x="82" y="3"/>
                  </a:cubicBezTo>
                  <a:cubicBezTo>
                    <a:pt x="80" y="4"/>
                    <a:pt x="76" y="6"/>
                    <a:pt x="72" y="8"/>
                  </a:cubicBezTo>
                  <a:cubicBezTo>
                    <a:pt x="68" y="10"/>
                    <a:pt x="64" y="12"/>
                    <a:pt x="59" y="15"/>
                  </a:cubicBezTo>
                  <a:cubicBezTo>
                    <a:pt x="54" y="17"/>
                    <a:pt x="49" y="20"/>
                    <a:pt x="43" y="23"/>
                  </a:cubicBezTo>
                  <a:cubicBezTo>
                    <a:pt x="38" y="25"/>
                    <a:pt x="33" y="28"/>
                    <a:pt x="28" y="30"/>
                  </a:cubicBezTo>
                  <a:cubicBezTo>
                    <a:pt x="23" y="32"/>
                    <a:pt x="18" y="34"/>
                    <a:pt x="14" y="36"/>
                  </a:cubicBezTo>
                  <a:cubicBezTo>
                    <a:pt x="10" y="38"/>
                    <a:pt x="6" y="39"/>
                    <a:pt x="4" y="40"/>
                  </a:cubicBezTo>
                  <a:cubicBezTo>
                    <a:pt x="1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ïṩḷïdé">
              <a:extLst>
                <a:ext uri="{FF2B5EF4-FFF2-40B4-BE49-F238E27FC236}">
                  <a16:creationId xmlns:a16="http://schemas.microsoft.com/office/drawing/2014/main" id="{C434C11B-8DAA-49C7-8704-B7E8BC50E11D}"/>
                </a:ext>
              </a:extLst>
            </p:cNvPr>
            <p:cNvSpPr/>
            <p:nvPr/>
          </p:nvSpPr>
          <p:spPr bwMode="auto">
            <a:xfrm>
              <a:off x="6523038" y="2751138"/>
              <a:ext cx="115888" cy="61913"/>
            </a:xfrm>
            <a:custGeom>
              <a:avLst/>
              <a:gdLst>
                <a:gd name="T0" fmla="*/ 1 w 100"/>
                <a:gd name="T1" fmla="*/ 19 h 54"/>
                <a:gd name="T2" fmla="*/ 0 w 100"/>
                <a:gd name="T3" fmla="*/ 54 h 54"/>
                <a:gd name="T4" fmla="*/ 16 w 100"/>
                <a:gd name="T5" fmla="*/ 52 h 54"/>
                <a:gd name="T6" fmla="*/ 51 w 100"/>
                <a:gd name="T7" fmla="*/ 47 h 54"/>
                <a:gd name="T8" fmla="*/ 85 w 100"/>
                <a:gd name="T9" fmla="*/ 39 h 54"/>
                <a:gd name="T10" fmla="*/ 96 w 100"/>
                <a:gd name="T11" fmla="*/ 35 h 54"/>
                <a:gd name="T12" fmla="*/ 100 w 100"/>
                <a:gd name="T13" fmla="*/ 34 h 54"/>
                <a:gd name="T14" fmla="*/ 93 w 100"/>
                <a:gd name="T15" fmla="*/ 0 h 54"/>
                <a:gd name="T16" fmla="*/ 89 w 100"/>
                <a:gd name="T17" fmla="*/ 2 h 54"/>
                <a:gd name="T18" fmla="*/ 79 w 100"/>
                <a:gd name="T19" fmla="*/ 5 h 54"/>
                <a:gd name="T20" fmla="*/ 47 w 100"/>
                <a:gd name="T21" fmla="*/ 12 h 54"/>
                <a:gd name="T22" fmla="*/ 15 w 100"/>
                <a:gd name="T23" fmla="*/ 18 h 54"/>
                <a:gd name="T24" fmla="*/ 1 w 100"/>
                <a:gd name="T2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54">
                  <a:moveTo>
                    <a:pt x="1" y="19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7" y="53"/>
                    <a:pt x="16" y="52"/>
                  </a:cubicBezTo>
                  <a:cubicBezTo>
                    <a:pt x="26" y="52"/>
                    <a:pt x="38" y="49"/>
                    <a:pt x="51" y="47"/>
                  </a:cubicBezTo>
                  <a:cubicBezTo>
                    <a:pt x="63" y="44"/>
                    <a:pt x="76" y="41"/>
                    <a:pt x="85" y="39"/>
                  </a:cubicBezTo>
                  <a:cubicBezTo>
                    <a:pt x="90" y="38"/>
                    <a:pt x="93" y="36"/>
                    <a:pt x="96" y="35"/>
                  </a:cubicBezTo>
                  <a:cubicBezTo>
                    <a:pt x="99" y="35"/>
                    <a:pt x="100" y="34"/>
                    <a:pt x="100" y="34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2" y="1"/>
                    <a:pt x="89" y="2"/>
                  </a:cubicBezTo>
                  <a:cubicBezTo>
                    <a:pt x="87" y="2"/>
                    <a:pt x="83" y="4"/>
                    <a:pt x="79" y="5"/>
                  </a:cubicBezTo>
                  <a:cubicBezTo>
                    <a:pt x="71" y="7"/>
                    <a:pt x="59" y="10"/>
                    <a:pt x="47" y="12"/>
                  </a:cubicBezTo>
                  <a:cubicBezTo>
                    <a:pt x="36" y="14"/>
                    <a:pt x="24" y="17"/>
                    <a:pt x="15" y="18"/>
                  </a:cubicBezTo>
                  <a:cubicBezTo>
                    <a:pt x="6" y="19"/>
                    <a:pt x="1" y="19"/>
                    <a:pt x="1" y="19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ï$1iḓè">
              <a:extLst>
                <a:ext uri="{FF2B5EF4-FFF2-40B4-BE49-F238E27FC236}">
                  <a16:creationId xmlns:a16="http://schemas.microsoft.com/office/drawing/2014/main" id="{AEDA1E0C-9D46-4032-8855-AB76C8C71982}"/>
                </a:ext>
              </a:extLst>
            </p:cNvPr>
            <p:cNvSpPr/>
            <p:nvPr/>
          </p:nvSpPr>
          <p:spPr bwMode="auto">
            <a:xfrm>
              <a:off x="6350001" y="2757488"/>
              <a:ext cx="120650" cy="57150"/>
            </a:xfrm>
            <a:custGeom>
              <a:avLst/>
              <a:gdLst>
                <a:gd name="T0" fmla="*/ 11 w 104"/>
                <a:gd name="T1" fmla="*/ 0 h 50"/>
                <a:gd name="T2" fmla="*/ 0 w 104"/>
                <a:gd name="T3" fmla="*/ 34 h 50"/>
                <a:gd name="T4" fmla="*/ 15 w 104"/>
                <a:gd name="T5" fmla="*/ 38 h 50"/>
                <a:gd name="T6" fmla="*/ 50 w 104"/>
                <a:gd name="T7" fmla="*/ 46 h 50"/>
                <a:gd name="T8" fmla="*/ 68 w 104"/>
                <a:gd name="T9" fmla="*/ 48 h 50"/>
                <a:gd name="T10" fmla="*/ 85 w 104"/>
                <a:gd name="T11" fmla="*/ 50 h 50"/>
                <a:gd name="T12" fmla="*/ 101 w 104"/>
                <a:gd name="T13" fmla="*/ 50 h 50"/>
                <a:gd name="T14" fmla="*/ 104 w 104"/>
                <a:gd name="T15" fmla="*/ 16 h 50"/>
                <a:gd name="T16" fmla="*/ 89 w 104"/>
                <a:gd name="T17" fmla="*/ 15 h 50"/>
                <a:gd name="T18" fmla="*/ 74 w 104"/>
                <a:gd name="T19" fmla="*/ 13 h 50"/>
                <a:gd name="T20" fmla="*/ 57 w 104"/>
                <a:gd name="T21" fmla="*/ 11 h 50"/>
                <a:gd name="T22" fmla="*/ 25 w 104"/>
                <a:gd name="T23" fmla="*/ 5 h 50"/>
                <a:gd name="T24" fmla="*/ 11 w 104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50">
                  <a:moveTo>
                    <a:pt x="11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6" y="36"/>
                    <a:pt x="15" y="38"/>
                  </a:cubicBezTo>
                  <a:cubicBezTo>
                    <a:pt x="25" y="40"/>
                    <a:pt x="37" y="43"/>
                    <a:pt x="50" y="46"/>
                  </a:cubicBezTo>
                  <a:cubicBezTo>
                    <a:pt x="56" y="46"/>
                    <a:pt x="62" y="47"/>
                    <a:pt x="68" y="48"/>
                  </a:cubicBezTo>
                  <a:cubicBezTo>
                    <a:pt x="74" y="49"/>
                    <a:pt x="80" y="50"/>
                    <a:pt x="85" y="50"/>
                  </a:cubicBezTo>
                  <a:cubicBezTo>
                    <a:pt x="94" y="50"/>
                    <a:pt x="101" y="50"/>
                    <a:pt x="101" y="5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6"/>
                    <a:pt x="98" y="15"/>
                    <a:pt x="89" y="15"/>
                  </a:cubicBezTo>
                  <a:cubicBezTo>
                    <a:pt x="85" y="15"/>
                    <a:pt x="80" y="14"/>
                    <a:pt x="74" y="13"/>
                  </a:cubicBezTo>
                  <a:cubicBezTo>
                    <a:pt x="69" y="13"/>
                    <a:pt x="63" y="12"/>
                    <a:pt x="57" y="11"/>
                  </a:cubicBezTo>
                  <a:cubicBezTo>
                    <a:pt x="45" y="9"/>
                    <a:pt x="34" y="6"/>
                    <a:pt x="25" y="5"/>
                  </a:cubicBezTo>
                  <a:cubicBezTo>
                    <a:pt x="17" y="2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íŝliḑê">
              <a:extLst>
                <a:ext uri="{FF2B5EF4-FFF2-40B4-BE49-F238E27FC236}">
                  <a16:creationId xmlns:a16="http://schemas.microsoft.com/office/drawing/2014/main" id="{6F49AE1E-8523-41DF-A219-0C81683E30B3}"/>
                </a:ext>
              </a:extLst>
            </p:cNvPr>
            <p:cNvSpPr/>
            <p:nvPr/>
          </p:nvSpPr>
          <p:spPr bwMode="auto">
            <a:xfrm>
              <a:off x="6199188" y="2676526"/>
              <a:ext cx="114300" cy="98425"/>
            </a:xfrm>
            <a:custGeom>
              <a:avLst/>
              <a:gdLst>
                <a:gd name="T0" fmla="*/ 20 w 98"/>
                <a:gd name="T1" fmla="*/ 0 h 85"/>
                <a:gd name="T2" fmla="*/ 0 w 98"/>
                <a:gd name="T3" fmla="*/ 28 h 85"/>
                <a:gd name="T4" fmla="*/ 12 w 98"/>
                <a:gd name="T5" fmla="*/ 39 h 85"/>
                <a:gd name="T6" fmla="*/ 18 w 98"/>
                <a:gd name="T7" fmla="*/ 44 h 85"/>
                <a:gd name="T8" fmla="*/ 25 w 98"/>
                <a:gd name="T9" fmla="*/ 49 h 85"/>
                <a:gd name="T10" fmla="*/ 40 w 98"/>
                <a:gd name="T11" fmla="*/ 60 h 85"/>
                <a:gd name="T12" fmla="*/ 56 w 98"/>
                <a:gd name="T13" fmla="*/ 70 h 85"/>
                <a:gd name="T14" fmla="*/ 63 w 98"/>
                <a:gd name="T15" fmla="*/ 74 h 85"/>
                <a:gd name="T16" fmla="*/ 70 w 98"/>
                <a:gd name="T17" fmla="*/ 78 h 85"/>
                <a:gd name="T18" fmla="*/ 84 w 98"/>
                <a:gd name="T19" fmla="*/ 85 h 85"/>
                <a:gd name="T20" fmla="*/ 98 w 98"/>
                <a:gd name="T21" fmla="*/ 53 h 85"/>
                <a:gd name="T22" fmla="*/ 85 w 98"/>
                <a:gd name="T23" fmla="*/ 46 h 85"/>
                <a:gd name="T24" fmla="*/ 78 w 98"/>
                <a:gd name="T25" fmla="*/ 43 h 85"/>
                <a:gd name="T26" fmla="*/ 72 w 98"/>
                <a:gd name="T27" fmla="*/ 39 h 85"/>
                <a:gd name="T28" fmla="*/ 57 w 98"/>
                <a:gd name="T29" fmla="*/ 29 h 85"/>
                <a:gd name="T30" fmla="*/ 43 w 98"/>
                <a:gd name="T31" fmla="*/ 19 h 85"/>
                <a:gd name="T32" fmla="*/ 37 w 98"/>
                <a:gd name="T33" fmla="*/ 14 h 85"/>
                <a:gd name="T34" fmla="*/ 31 w 98"/>
                <a:gd name="T35" fmla="*/ 10 h 85"/>
                <a:gd name="T36" fmla="*/ 20 w 98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85">
                  <a:moveTo>
                    <a:pt x="2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5" y="32"/>
                    <a:pt x="12" y="39"/>
                  </a:cubicBezTo>
                  <a:cubicBezTo>
                    <a:pt x="14" y="40"/>
                    <a:pt x="16" y="42"/>
                    <a:pt x="18" y="44"/>
                  </a:cubicBezTo>
                  <a:cubicBezTo>
                    <a:pt x="20" y="45"/>
                    <a:pt x="22" y="47"/>
                    <a:pt x="25" y="49"/>
                  </a:cubicBezTo>
                  <a:cubicBezTo>
                    <a:pt x="29" y="52"/>
                    <a:pt x="35" y="56"/>
                    <a:pt x="40" y="60"/>
                  </a:cubicBezTo>
                  <a:cubicBezTo>
                    <a:pt x="45" y="63"/>
                    <a:pt x="51" y="67"/>
                    <a:pt x="56" y="70"/>
                  </a:cubicBezTo>
                  <a:cubicBezTo>
                    <a:pt x="58" y="71"/>
                    <a:pt x="61" y="73"/>
                    <a:pt x="63" y="74"/>
                  </a:cubicBezTo>
                  <a:cubicBezTo>
                    <a:pt x="65" y="76"/>
                    <a:pt x="68" y="77"/>
                    <a:pt x="70" y="78"/>
                  </a:cubicBezTo>
                  <a:cubicBezTo>
                    <a:pt x="78" y="82"/>
                    <a:pt x="84" y="85"/>
                    <a:pt x="84" y="85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3" y="50"/>
                    <a:pt x="85" y="46"/>
                  </a:cubicBezTo>
                  <a:cubicBezTo>
                    <a:pt x="83" y="45"/>
                    <a:pt x="81" y="44"/>
                    <a:pt x="78" y="43"/>
                  </a:cubicBezTo>
                  <a:cubicBezTo>
                    <a:pt x="76" y="42"/>
                    <a:pt x="74" y="40"/>
                    <a:pt x="72" y="39"/>
                  </a:cubicBezTo>
                  <a:cubicBezTo>
                    <a:pt x="67" y="36"/>
                    <a:pt x="62" y="33"/>
                    <a:pt x="57" y="29"/>
                  </a:cubicBezTo>
                  <a:cubicBezTo>
                    <a:pt x="52" y="26"/>
                    <a:pt x="47" y="22"/>
                    <a:pt x="43" y="19"/>
                  </a:cubicBezTo>
                  <a:cubicBezTo>
                    <a:pt x="41" y="17"/>
                    <a:pt x="39" y="16"/>
                    <a:pt x="37" y="14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24" y="4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ṣḻïḓe">
              <a:extLst>
                <a:ext uri="{FF2B5EF4-FFF2-40B4-BE49-F238E27FC236}">
                  <a16:creationId xmlns:a16="http://schemas.microsoft.com/office/drawing/2014/main" id="{54FB5CF8-491A-4B0B-A0DF-37D01C43B7CE}"/>
                </a:ext>
              </a:extLst>
            </p:cNvPr>
            <p:cNvSpPr/>
            <p:nvPr/>
          </p:nvSpPr>
          <p:spPr bwMode="auto">
            <a:xfrm>
              <a:off x="6088063" y="2551113"/>
              <a:ext cx="96838" cy="117475"/>
            </a:xfrm>
            <a:custGeom>
              <a:avLst/>
              <a:gdLst>
                <a:gd name="T0" fmla="*/ 27 w 84"/>
                <a:gd name="T1" fmla="*/ 0 h 102"/>
                <a:gd name="T2" fmla="*/ 0 w 84"/>
                <a:gd name="T3" fmla="*/ 21 h 102"/>
                <a:gd name="T4" fmla="*/ 9 w 84"/>
                <a:gd name="T5" fmla="*/ 34 h 102"/>
                <a:gd name="T6" fmla="*/ 29 w 84"/>
                <a:gd name="T7" fmla="*/ 62 h 102"/>
                <a:gd name="T8" fmla="*/ 51 w 84"/>
                <a:gd name="T9" fmla="*/ 90 h 102"/>
                <a:gd name="T10" fmla="*/ 59 w 84"/>
                <a:gd name="T11" fmla="*/ 98 h 102"/>
                <a:gd name="T12" fmla="*/ 62 w 84"/>
                <a:gd name="T13" fmla="*/ 102 h 102"/>
                <a:gd name="T14" fmla="*/ 84 w 84"/>
                <a:gd name="T15" fmla="*/ 76 h 102"/>
                <a:gd name="T16" fmla="*/ 82 w 84"/>
                <a:gd name="T17" fmla="*/ 73 h 102"/>
                <a:gd name="T18" fmla="*/ 75 w 84"/>
                <a:gd name="T19" fmla="*/ 65 h 102"/>
                <a:gd name="T20" fmla="*/ 54 w 84"/>
                <a:gd name="T21" fmla="*/ 39 h 102"/>
                <a:gd name="T22" fmla="*/ 35 w 84"/>
                <a:gd name="T23" fmla="*/ 12 h 102"/>
                <a:gd name="T24" fmla="*/ 27 w 84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2">
                  <a:moveTo>
                    <a:pt x="27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6"/>
                    <a:pt x="9" y="34"/>
                  </a:cubicBezTo>
                  <a:cubicBezTo>
                    <a:pt x="14" y="42"/>
                    <a:pt x="21" y="52"/>
                    <a:pt x="29" y="62"/>
                  </a:cubicBezTo>
                  <a:cubicBezTo>
                    <a:pt x="37" y="73"/>
                    <a:pt x="45" y="82"/>
                    <a:pt x="51" y="90"/>
                  </a:cubicBezTo>
                  <a:cubicBezTo>
                    <a:pt x="54" y="93"/>
                    <a:pt x="57" y="96"/>
                    <a:pt x="59" y="98"/>
                  </a:cubicBezTo>
                  <a:cubicBezTo>
                    <a:pt x="61" y="101"/>
                    <a:pt x="62" y="102"/>
                    <a:pt x="62" y="102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3" y="75"/>
                    <a:pt x="82" y="73"/>
                  </a:cubicBezTo>
                  <a:cubicBezTo>
                    <a:pt x="80" y="71"/>
                    <a:pt x="77" y="68"/>
                    <a:pt x="75" y="65"/>
                  </a:cubicBezTo>
                  <a:cubicBezTo>
                    <a:pt x="69" y="58"/>
                    <a:pt x="61" y="49"/>
                    <a:pt x="54" y="39"/>
                  </a:cubicBezTo>
                  <a:cubicBezTo>
                    <a:pt x="47" y="30"/>
                    <a:pt x="40" y="20"/>
                    <a:pt x="35" y="12"/>
                  </a:cubicBezTo>
                  <a:cubicBezTo>
                    <a:pt x="30" y="5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íSḻïďe">
              <a:extLst>
                <a:ext uri="{FF2B5EF4-FFF2-40B4-BE49-F238E27FC236}">
                  <a16:creationId xmlns:a16="http://schemas.microsoft.com/office/drawing/2014/main" id="{CC6024FE-B959-451D-96A0-9E83F4C74A29}"/>
                </a:ext>
              </a:extLst>
            </p:cNvPr>
            <p:cNvSpPr/>
            <p:nvPr/>
          </p:nvSpPr>
          <p:spPr bwMode="auto">
            <a:xfrm>
              <a:off x="5997576" y="2408238"/>
              <a:ext cx="92075" cy="117475"/>
            </a:xfrm>
            <a:custGeom>
              <a:avLst/>
              <a:gdLst>
                <a:gd name="T0" fmla="*/ 29 w 80"/>
                <a:gd name="T1" fmla="*/ 0 h 103"/>
                <a:gd name="T2" fmla="*/ 0 w 80"/>
                <a:gd name="T3" fmla="*/ 19 h 103"/>
                <a:gd name="T4" fmla="*/ 8 w 80"/>
                <a:gd name="T5" fmla="*/ 31 h 103"/>
                <a:gd name="T6" fmla="*/ 25 w 80"/>
                <a:gd name="T7" fmla="*/ 60 h 103"/>
                <a:gd name="T8" fmla="*/ 51 w 80"/>
                <a:gd name="T9" fmla="*/ 103 h 103"/>
                <a:gd name="T10" fmla="*/ 80 w 80"/>
                <a:gd name="T11" fmla="*/ 85 h 103"/>
                <a:gd name="T12" fmla="*/ 29 w 80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3">
                  <a:moveTo>
                    <a:pt x="29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24"/>
                    <a:pt x="8" y="31"/>
                  </a:cubicBezTo>
                  <a:cubicBezTo>
                    <a:pt x="13" y="39"/>
                    <a:pt x="19" y="50"/>
                    <a:pt x="25" y="60"/>
                  </a:cubicBezTo>
                  <a:cubicBezTo>
                    <a:pt x="38" y="82"/>
                    <a:pt x="51" y="103"/>
                    <a:pt x="51" y="103"/>
                  </a:cubicBezTo>
                  <a:cubicBezTo>
                    <a:pt x="80" y="85"/>
                    <a:pt x="80" y="85"/>
                    <a:pt x="80" y="8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íŝḻíḑe">
              <a:extLst>
                <a:ext uri="{FF2B5EF4-FFF2-40B4-BE49-F238E27FC236}">
                  <a16:creationId xmlns:a16="http://schemas.microsoft.com/office/drawing/2014/main" id="{4D8B9897-1A8F-4E5C-9E2E-1FBCDFE5F0EE}"/>
                </a:ext>
              </a:extLst>
            </p:cNvPr>
            <p:cNvSpPr/>
            <p:nvPr/>
          </p:nvSpPr>
          <p:spPr bwMode="auto">
            <a:xfrm>
              <a:off x="5902326" y="2265363"/>
              <a:ext cx="98425" cy="117475"/>
            </a:xfrm>
            <a:custGeom>
              <a:avLst/>
              <a:gdLst>
                <a:gd name="T0" fmla="*/ 22 w 85"/>
                <a:gd name="T1" fmla="*/ 0 h 102"/>
                <a:gd name="T2" fmla="*/ 0 w 85"/>
                <a:gd name="T3" fmla="*/ 27 h 102"/>
                <a:gd name="T4" fmla="*/ 10 w 85"/>
                <a:gd name="T5" fmla="*/ 38 h 102"/>
                <a:gd name="T6" fmla="*/ 20 w 85"/>
                <a:gd name="T7" fmla="*/ 50 h 102"/>
                <a:gd name="T8" fmla="*/ 31 w 85"/>
                <a:gd name="T9" fmla="*/ 64 h 102"/>
                <a:gd name="T10" fmla="*/ 50 w 85"/>
                <a:gd name="T11" fmla="*/ 90 h 102"/>
                <a:gd name="T12" fmla="*/ 58 w 85"/>
                <a:gd name="T13" fmla="*/ 102 h 102"/>
                <a:gd name="T14" fmla="*/ 85 w 85"/>
                <a:gd name="T15" fmla="*/ 81 h 102"/>
                <a:gd name="T16" fmla="*/ 76 w 85"/>
                <a:gd name="T17" fmla="*/ 68 h 102"/>
                <a:gd name="T18" fmla="*/ 55 w 85"/>
                <a:gd name="T19" fmla="*/ 39 h 102"/>
                <a:gd name="T20" fmla="*/ 43 w 85"/>
                <a:gd name="T21" fmla="*/ 25 h 102"/>
                <a:gd name="T22" fmla="*/ 33 w 85"/>
                <a:gd name="T23" fmla="*/ 12 h 102"/>
                <a:gd name="T24" fmla="*/ 22 w 85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02">
                  <a:moveTo>
                    <a:pt x="2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4" y="31"/>
                    <a:pt x="10" y="38"/>
                  </a:cubicBezTo>
                  <a:cubicBezTo>
                    <a:pt x="13" y="42"/>
                    <a:pt x="16" y="46"/>
                    <a:pt x="20" y="50"/>
                  </a:cubicBezTo>
                  <a:cubicBezTo>
                    <a:pt x="23" y="54"/>
                    <a:pt x="27" y="59"/>
                    <a:pt x="31" y="64"/>
                  </a:cubicBezTo>
                  <a:cubicBezTo>
                    <a:pt x="38" y="73"/>
                    <a:pt x="45" y="83"/>
                    <a:pt x="50" y="90"/>
                  </a:cubicBezTo>
                  <a:cubicBezTo>
                    <a:pt x="55" y="97"/>
                    <a:pt x="58" y="102"/>
                    <a:pt x="58" y="102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1" y="76"/>
                    <a:pt x="76" y="68"/>
                  </a:cubicBezTo>
                  <a:cubicBezTo>
                    <a:pt x="70" y="60"/>
                    <a:pt x="63" y="49"/>
                    <a:pt x="55" y="39"/>
                  </a:cubicBezTo>
                  <a:cubicBezTo>
                    <a:pt x="51" y="34"/>
                    <a:pt x="47" y="29"/>
                    <a:pt x="43" y="25"/>
                  </a:cubicBezTo>
                  <a:cubicBezTo>
                    <a:pt x="40" y="20"/>
                    <a:pt x="36" y="16"/>
                    <a:pt x="33" y="12"/>
                  </a:cubicBezTo>
                  <a:cubicBezTo>
                    <a:pt x="27" y="5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îşľîḓê">
              <a:extLst>
                <a:ext uri="{FF2B5EF4-FFF2-40B4-BE49-F238E27FC236}">
                  <a16:creationId xmlns:a16="http://schemas.microsoft.com/office/drawing/2014/main" id="{2776B867-A7BB-4FBE-AD45-4EC3F694424E}"/>
                </a:ext>
              </a:extLst>
            </p:cNvPr>
            <p:cNvSpPr/>
            <p:nvPr/>
          </p:nvSpPr>
          <p:spPr bwMode="auto">
            <a:xfrm>
              <a:off x="5765801" y="2171701"/>
              <a:ext cx="119063" cy="88900"/>
            </a:xfrm>
            <a:custGeom>
              <a:avLst/>
              <a:gdLst>
                <a:gd name="T0" fmla="*/ 13 w 103"/>
                <a:gd name="T1" fmla="*/ 0 h 77"/>
                <a:gd name="T2" fmla="*/ 0 w 103"/>
                <a:gd name="T3" fmla="*/ 33 h 77"/>
                <a:gd name="T4" fmla="*/ 15 w 103"/>
                <a:gd name="T5" fmla="*/ 37 h 77"/>
                <a:gd name="T6" fmla="*/ 29 w 103"/>
                <a:gd name="T7" fmla="*/ 43 h 77"/>
                <a:gd name="T8" fmla="*/ 44 w 103"/>
                <a:gd name="T9" fmla="*/ 50 h 77"/>
                <a:gd name="T10" fmla="*/ 59 w 103"/>
                <a:gd name="T11" fmla="*/ 59 h 77"/>
                <a:gd name="T12" fmla="*/ 72 w 103"/>
                <a:gd name="T13" fmla="*/ 68 h 77"/>
                <a:gd name="T14" fmla="*/ 84 w 103"/>
                <a:gd name="T15" fmla="*/ 77 h 77"/>
                <a:gd name="T16" fmla="*/ 103 w 103"/>
                <a:gd name="T17" fmla="*/ 47 h 77"/>
                <a:gd name="T18" fmla="*/ 90 w 103"/>
                <a:gd name="T19" fmla="*/ 38 h 77"/>
                <a:gd name="T20" fmla="*/ 77 w 103"/>
                <a:gd name="T21" fmla="*/ 29 h 77"/>
                <a:gd name="T22" fmla="*/ 61 w 103"/>
                <a:gd name="T23" fmla="*/ 19 h 77"/>
                <a:gd name="T24" fmla="*/ 44 w 103"/>
                <a:gd name="T25" fmla="*/ 11 h 77"/>
                <a:gd name="T26" fmla="*/ 28 w 103"/>
                <a:gd name="T27" fmla="*/ 5 h 77"/>
                <a:gd name="T28" fmla="*/ 13 w 103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77">
                  <a:moveTo>
                    <a:pt x="13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6" y="34"/>
                    <a:pt x="15" y="37"/>
                  </a:cubicBezTo>
                  <a:cubicBezTo>
                    <a:pt x="19" y="39"/>
                    <a:pt x="24" y="41"/>
                    <a:pt x="29" y="43"/>
                  </a:cubicBezTo>
                  <a:cubicBezTo>
                    <a:pt x="34" y="45"/>
                    <a:pt x="39" y="48"/>
                    <a:pt x="44" y="50"/>
                  </a:cubicBezTo>
                  <a:cubicBezTo>
                    <a:pt x="50" y="53"/>
                    <a:pt x="55" y="56"/>
                    <a:pt x="59" y="59"/>
                  </a:cubicBezTo>
                  <a:cubicBezTo>
                    <a:pt x="64" y="62"/>
                    <a:pt x="69" y="65"/>
                    <a:pt x="72" y="68"/>
                  </a:cubicBezTo>
                  <a:cubicBezTo>
                    <a:pt x="79" y="73"/>
                    <a:pt x="84" y="77"/>
                    <a:pt x="84" y="7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98" y="44"/>
                    <a:pt x="90" y="38"/>
                  </a:cubicBezTo>
                  <a:cubicBezTo>
                    <a:pt x="87" y="35"/>
                    <a:pt x="82" y="32"/>
                    <a:pt x="77" y="29"/>
                  </a:cubicBezTo>
                  <a:cubicBezTo>
                    <a:pt x="72" y="26"/>
                    <a:pt x="66" y="22"/>
                    <a:pt x="61" y="19"/>
                  </a:cubicBezTo>
                  <a:cubicBezTo>
                    <a:pt x="55" y="17"/>
                    <a:pt x="49" y="14"/>
                    <a:pt x="44" y="11"/>
                  </a:cubicBezTo>
                  <a:cubicBezTo>
                    <a:pt x="38" y="9"/>
                    <a:pt x="33" y="7"/>
                    <a:pt x="28" y="5"/>
                  </a:cubicBezTo>
                  <a:cubicBezTo>
                    <a:pt x="20" y="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$ļiḑè">
              <a:extLst>
                <a:ext uri="{FF2B5EF4-FFF2-40B4-BE49-F238E27FC236}">
                  <a16:creationId xmlns:a16="http://schemas.microsoft.com/office/drawing/2014/main" id="{8F86855B-B5D2-466C-99E5-023FD9E7654A}"/>
                </a:ext>
              </a:extLst>
            </p:cNvPr>
            <p:cNvSpPr/>
            <p:nvPr/>
          </p:nvSpPr>
          <p:spPr bwMode="auto">
            <a:xfrm>
              <a:off x="5603876" y="2157413"/>
              <a:ext cx="120650" cy="42863"/>
            </a:xfrm>
            <a:custGeom>
              <a:avLst/>
              <a:gdLst>
                <a:gd name="T0" fmla="*/ 2 w 104"/>
                <a:gd name="T1" fmla="*/ 0 h 37"/>
                <a:gd name="T2" fmla="*/ 0 w 104"/>
                <a:gd name="T3" fmla="*/ 34 h 37"/>
                <a:gd name="T4" fmla="*/ 21 w 104"/>
                <a:gd name="T5" fmla="*/ 35 h 37"/>
                <a:gd name="T6" fmla="*/ 95 w 104"/>
                <a:gd name="T7" fmla="*/ 37 h 37"/>
                <a:gd name="T8" fmla="*/ 104 w 104"/>
                <a:gd name="T9" fmla="*/ 4 h 37"/>
                <a:gd name="T10" fmla="*/ 25 w 104"/>
                <a:gd name="T11" fmla="*/ 1 h 37"/>
                <a:gd name="T12" fmla="*/ 2 w 10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37">
                  <a:moveTo>
                    <a:pt x="2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7" y="34"/>
                    <a:pt x="14" y="35"/>
                    <a:pt x="21" y="35"/>
                  </a:cubicBezTo>
                  <a:cubicBezTo>
                    <a:pt x="45" y="35"/>
                    <a:pt x="70" y="35"/>
                    <a:pt x="95" y="37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78" y="2"/>
                    <a:pt x="51" y="1"/>
                    <a:pt x="25" y="1"/>
                  </a:cubicBezTo>
                  <a:cubicBezTo>
                    <a:pt x="17" y="1"/>
                    <a:pt x="10" y="0"/>
                    <a:pt x="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šḻídé">
              <a:extLst>
                <a:ext uri="{FF2B5EF4-FFF2-40B4-BE49-F238E27FC236}">
                  <a16:creationId xmlns:a16="http://schemas.microsoft.com/office/drawing/2014/main" id="{B7B0022A-0F73-4F8C-9A94-D7BF6DDA2954}"/>
                </a:ext>
              </a:extLst>
            </p:cNvPr>
            <p:cNvSpPr/>
            <p:nvPr/>
          </p:nvSpPr>
          <p:spPr bwMode="auto">
            <a:xfrm>
              <a:off x="5434013" y="2136776"/>
              <a:ext cx="117475" cy="55563"/>
            </a:xfrm>
            <a:custGeom>
              <a:avLst/>
              <a:gdLst>
                <a:gd name="T0" fmla="*/ 7 w 102"/>
                <a:gd name="T1" fmla="*/ 0 h 48"/>
                <a:gd name="T2" fmla="*/ 0 w 102"/>
                <a:gd name="T3" fmla="*/ 34 h 48"/>
                <a:gd name="T4" fmla="*/ 15 w 102"/>
                <a:gd name="T5" fmla="*/ 37 h 48"/>
                <a:gd name="T6" fmla="*/ 49 w 102"/>
                <a:gd name="T7" fmla="*/ 42 h 48"/>
                <a:gd name="T8" fmla="*/ 68 w 102"/>
                <a:gd name="T9" fmla="*/ 45 h 48"/>
                <a:gd name="T10" fmla="*/ 84 w 102"/>
                <a:gd name="T11" fmla="*/ 47 h 48"/>
                <a:gd name="T12" fmla="*/ 99 w 102"/>
                <a:gd name="T13" fmla="*/ 48 h 48"/>
                <a:gd name="T14" fmla="*/ 102 w 102"/>
                <a:gd name="T15" fmla="*/ 14 h 48"/>
                <a:gd name="T16" fmla="*/ 87 w 102"/>
                <a:gd name="T17" fmla="*/ 13 h 48"/>
                <a:gd name="T18" fmla="*/ 72 w 102"/>
                <a:gd name="T19" fmla="*/ 11 h 48"/>
                <a:gd name="T20" fmla="*/ 54 w 102"/>
                <a:gd name="T21" fmla="*/ 8 h 48"/>
                <a:gd name="T22" fmla="*/ 22 w 102"/>
                <a:gd name="T23" fmla="*/ 3 h 48"/>
                <a:gd name="T24" fmla="*/ 7 w 102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48">
                  <a:moveTo>
                    <a:pt x="7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6" y="35"/>
                    <a:pt x="15" y="37"/>
                  </a:cubicBezTo>
                  <a:cubicBezTo>
                    <a:pt x="25" y="39"/>
                    <a:pt x="37" y="40"/>
                    <a:pt x="49" y="42"/>
                  </a:cubicBezTo>
                  <a:cubicBezTo>
                    <a:pt x="56" y="43"/>
                    <a:pt x="62" y="44"/>
                    <a:pt x="68" y="45"/>
                  </a:cubicBezTo>
                  <a:cubicBezTo>
                    <a:pt x="73" y="45"/>
                    <a:pt x="79" y="46"/>
                    <a:pt x="84" y="47"/>
                  </a:cubicBezTo>
                  <a:cubicBezTo>
                    <a:pt x="93" y="47"/>
                    <a:pt x="99" y="48"/>
                    <a:pt x="99" y="48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4"/>
                    <a:pt x="96" y="14"/>
                    <a:pt x="87" y="13"/>
                  </a:cubicBezTo>
                  <a:cubicBezTo>
                    <a:pt x="83" y="12"/>
                    <a:pt x="78" y="12"/>
                    <a:pt x="72" y="11"/>
                  </a:cubicBezTo>
                  <a:cubicBezTo>
                    <a:pt x="66" y="10"/>
                    <a:pt x="60" y="9"/>
                    <a:pt x="54" y="8"/>
                  </a:cubicBezTo>
                  <a:cubicBezTo>
                    <a:pt x="42" y="7"/>
                    <a:pt x="30" y="5"/>
                    <a:pt x="22" y="3"/>
                  </a:cubicBezTo>
                  <a:cubicBezTo>
                    <a:pt x="13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îḑê">
              <a:extLst>
                <a:ext uri="{FF2B5EF4-FFF2-40B4-BE49-F238E27FC236}">
                  <a16:creationId xmlns:a16="http://schemas.microsoft.com/office/drawing/2014/main" id="{35AF644B-72AA-4E56-AC60-F4CB7D29D831}"/>
                </a:ext>
              </a:extLst>
            </p:cNvPr>
            <p:cNvSpPr/>
            <p:nvPr/>
          </p:nvSpPr>
          <p:spPr bwMode="auto">
            <a:xfrm>
              <a:off x="5268913" y="2084388"/>
              <a:ext cx="119063" cy="77788"/>
            </a:xfrm>
            <a:custGeom>
              <a:avLst/>
              <a:gdLst>
                <a:gd name="T0" fmla="*/ 16 w 104"/>
                <a:gd name="T1" fmla="*/ 0 h 67"/>
                <a:gd name="T2" fmla="*/ 0 w 104"/>
                <a:gd name="T3" fmla="*/ 30 h 67"/>
                <a:gd name="T4" fmla="*/ 4 w 104"/>
                <a:gd name="T5" fmla="*/ 32 h 67"/>
                <a:gd name="T6" fmla="*/ 14 w 104"/>
                <a:gd name="T7" fmla="*/ 37 h 67"/>
                <a:gd name="T8" fmla="*/ 29 w 104"/>
                <a:gd name="T9" fmla="*/ 44 h 67"/>
                <a:gd name="T10" fmla="*/ 47 w 104"/>
                <a:gd name="T11" fmla="*/ 51 h 67"/>
                <a:gd name="T12" fmla="*/ 80 w 104"/>
                <a:gd name="T13" fmla="*/ 63 h 67"/>
                <a:gd name="T14" fmla="*/ 95 w 104"/>
                <a:gd name="T15" fmla="*/ 67 h 67"/>
                <a:gd name="T16" fmla="*/ 104 w 104"/>
                <a:gd name="T17" fmla="*/ 34 h 67"/>
                <a:gd name="T18" fmla="*/ 90 w 104"/>
                <a:gd name="T19" fmla="*/ 30 h 67"/>
                <a:gd name="T20" fmla="*/ 59 w 104"/>
                <a:gd name="T21" fmla="*/ 19 h 67"/>
                <a:gd name="T22" fmla="*/ 43 w 104"/>
                <a:gd name="T23" fmla="*/ 13 h 67"/>
                <a:gd name="T24" fmla="*/ 29 w 104"/>
                <a:gd name="T25" fmla="*/ 6 h 67"/>
                <a:gd name="T26" fmla="*/ 20 w 104"/>
                <a:gd name="T27" fmla="*/ 2 h 67"/>
                <a:gd name="T28" fmla="*/ 16 w 104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67">
                  <a:moveTo>
                    <a:pt x="16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" y="31"/>
                    <a:pt x="4" y="32"/>
                  </a:cubicBezTo>
                  <a:cubicBezTo>
                    <a:pt x="6" y="33"/>
                    <a:pt x="10" y="35"/>
                    <a:pt x="14" y="37"/>
                  </a:cubicBezTo>
                  <a:cubicBezTo>
                    <a:pt x="18" y="39"/>
                    <a:pt x="24" y="42"/>
                    <a:pt x="29" y="44"/>
                  </a:cubicBezTo>
                  <a:cubicBezTo>
                    <a:pt x="35" y="46"/>
                    <a:pt x="41" y="49"/>
                    <a:pt x="47" y="51"/>
                  </a:cubicBezTo>
                  <a:cubicBezTo>
                    <a:pt x="58" y="56"/>
                    <a:pt x="70" y="60"/>
                    <a:pt x="80" y="63"/>
                  </a:cubicBezTo>
                  <a:cubicBezTo>
                    <a:pt x="89" y="65"/>
                    <a:pt x="95" y="67"/>
                    <a:pt x="95" y="67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98" y="33"/>
                    <a:pt x="90" y="30"/>
                  </a:cubicBezTo>
                  <a:cubicBezTo>
                    <a:pt x="81" y="28"/>
                    <a:pt x="70" y="23"/>
                    <a:pt x="59" y="19"/>
                  </a:cubicBezTo>
                  <a:cubicBezTo>
                    <a:pt x="53" y="17"/>
                    <a:pt x="48" y="15"/>
                    <a:pt x="43" y="13"/>
                  </a:cubicBezTo>
                  <a:cubicBezTo>
                    <a:pt x="38" y="11"/>
                    <a:pt x="33" y="8"/>
                    <a:pt x="29" y="6"/>
                  </a:cubicBezTo>
                  <a:cubicBezTo>
                    <a:pt x="25" y="5"/>
                    <a:pt x="22" y="3"/>
                    <a:pt x="20" y="2"/>
                  </a:cubicBezTo>
                  <a:cubicBezTo>
                    <a:pt x="17" y="1"/>
                    <a:pt x="16" y="0"/>
                    <a:pt x="1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ïSliďe">
              <a:extLst>
                <a:ext uri="{FF2B5EF4-FFF2-40B4-BE49-F238E27FC236}">
                  <a16:creationId xmlns:a16="http://schemas.microsoft.com/office/drawing/2014/main" id="{A721471A-2540-4541-AE55-C1E22A2F6AF8}"/>
                </a:ext>
              </a:extLst>
            </p:cNvPr>
            <p:cNvSpPr/>
            <p:nvPr/>
          </p:nvSpPr>
          <p:spPr bwMode="auto">
            <a:xfrm>
              <a:off x="6764338" y="1774826"/>
              <a:ext cx="1468438" cy="1211263"/>
            </a:xfrm>
            <a:custGeom>
              <a:avLst/>
              <a:gdLst>
                <a:gd name="T0" fmla="*/ 1272 w 1272"/>
                <a:gd name="T1" fmla="*/ 997 h 1050"/>
                <a:gd name="T2" fmla="*/ 1223 w 1272"/>
                <a:gd name="T3" fmla="*/ 1050 h 1050"/>
                <a:gd name="T4" fmla="*/ 49 w 1272"/>
                <a:gd name="T5" fmla="*/ 1050 h 1050"/>
                <a:gd name="T6" fmla="*/ 0 w 1272"/>
                <a:gd name="T7" fmla="*/ 997 h 1050"/>
                <a:gd name="T8" fmla="*/ 0 w 1272"/>
                <a:gd name="T9" fmla="*/ 54 h 1050"/>
                <a:gd name="T10" fmla="*/ 49 w 1272"/>
                <a:gd name="T11" fmla="*/ 0 h 1050"/>
                <a:gd name="T12" fmla="*/ 1223 w 1272"/>
                <a:gd name="T13" fmla="*/ 0 h 1050"/>
                <a:gd name="T14" fmla="*/ 1272 w 1272"/>
                <a:gd name="T15" fmla="*/ 54 h 1050"/>
                <a:gd name="T16" fmla="*/ 1272 w 1272"/>
                <a:gd name="T17" fmla="*/ 99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2" h="1050">
                  <a:moveTo>
                    <a:pt x="1272" y="997"/>
                  </a:moveTo>
                  <a:cubicBezTo>
                    <a:pt x="1272" y="1026"/>
                    <a:pt x="1250" y="1050"/>
                    <a:pt x="1223" y="1050"/>
                  </a:cubicBezTo>
                  <a:cubicBezTo>
                    <a:pt x="49" y="1050"/>
                    <a:pt x="49" y="1050"/>
                    <a:pt x="49" y="1050"/>
                  </a:cubicBezTo>
                  <a:cubicBezTo>
                    <a:pt x="22" y="1050"/>
                    <a:pt x="0" y="1026"/>
                    <a:pt x="0" y="99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2" y="0"/>
                    <a:pt x="49" y="0"/>
                  </a:cubicBezTo>
                  <a:cubicBezTo>
                    <a:pt x="1223" y="0"/>
                    <a:pt x="1223" y="0"/>
                    <a:pt x="1223" y="0"/>
                  </a:cubicBezTo>
                  <a:cubicBezTo>
                    <a:pt x="1250" y="0"/>
                    <a:pt x="1272" y="24"/>
                    <a:pt x="1272" y="54"/>
                  </a:cubicBezTo>
                  <a:cubicBezTo>
                    <a:pt x="1272" y="997"/>
                    <a:pt x="1272" y="997"/>
                    <a:pt x="1272" y="997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íš1ïḋé">
              <a:extLst>
                <a:ext uri="{FF2B5EF4-FFF2-40B4-BE49-F238E27FC236}">
                  <a16:creationId xmlns:a16="http://schemas.microsoft.com/office/drawing/2014/main" id="{7A7034B9-8869-4A57-B980-FDD4643DDE33}"/>
                </a:ext>
              </a:extLst>
            </p:cNvPr>
            <p:cNvSpPr/>
            <p:nvPr/>
          </p:nvSpPr>
          <p:spPr bwMode="auto">
            <a:xfrm>
              <a:off x="6764338" y="1774826"/>
              <a:ext cx="1468438" cy="300038"/>
            </a:xfrm>
            <a:custGeom>
              <a:avLst/>
              <a:gdLst>
                <a:gd name="T0" fmla="*/ 1223 w 1272"/>
                <a:gd name="T1" fmla="*/ 0 h 260"/>
                <a:gd name="T2" fmla="*/ 49 w 1272"/>
                <a:gd name="T3" fmla="*/ 0 h 260"/>
                <a:gd name="T4" fmla="*/ 0 w 1272"/>
                <a:gd name="T5" fmla="*/ 54 h 260"/>
                <a:gd name="T6" fmla="*/ 0 w 1272"/>
                <a:gd name="T7" fmla="*/ 260 h 260"/>
                <a:gd name="T8" fmla="*/ 1272 w 1272"/>
                <a:gd name="T9" fmla="*/ 260 h 260"/>
                <a:gd name="T10" fmla="*/ 1272 w 1272"/>
                <a:gd name="T11" fmla="*/ 54 h 260"/>
                <a:gd name="T12" fmla="*/ 1223 w 1272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2" h="260">
                  <a:moveTo>
                    <a:pt x="12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4"/>
                    <a:pt x="0" y="54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72" y="260"/>
                    <a:pt x="1272" y="260"/>
                    <a:pt x="1272" y="260"/>
                  </a:cubicBezTo>
                  <a:cubicBezTo>
                    <a:pt x="1272" y="54"/>
                    <a:pt x="1272" y="54"/>
                    <a:pt x="1272" y="54"/>
                  </a:cubicBezTo>
                  <a:cubicBezTo>
                    <a:pt x="1272" y="24"/>
                    <a:pt x="1250" y="0"/>
                    <a:pt x="1223" y="0"/>
                  </a:cubicBezTo>
                </a:path>
              </a:pathLst>
            </a:custGeom>
            <a:solidFill>
              <a:srgbClr val="34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îṧḻiďè">
              <a:extLst>
                <a:ext uri="{FF2B5EF4-FFF2-40B4-BE49-F238E27FC236}">
                  <a16:creationId xmlns:a16="http://schemas.microsoft.com/office/drawing/2014/main" id="{1CD5C8D3-AEB0-4F06-A9C0-7E92B8C1574E}"/>
                </a:ext>
              </a:extLst>
            </p:cNvPr>
            <p:cNvSpPr/>
            <p:nvPr/>
          </p:nvSpPr>
          <p:spPr bwMode="auto">
            <a:xfrm>
              <a:off x="7943851" y="1798638"/>
              <a:ext cx="55563" cy="60325"/>
            </a:xfrm>
            <a:prstGeom prst="ellipse">
              <a:avLst/>
            </a:prstGeom>
            <a:solidFill>
              <a:srgbClr val="FF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Sľîḍe">
              <a:extLst>
                <a:ext uri="{FF2B5EF4-FFF2-40B4-BE49-F238E27FC236}">
                  <a16:creationId xmlns:a16="http://schemas.microsoft.com/office/drawing/2014/main" id="{89BECCAC-038A-4DAA-9EDE-B4253E85C81F}"/>
                </a:ext>
              </a:extLst>
            </p:cNvPr>
            <p:cNvSpPr/>
            <p:nvPr/>
          </p:nvSpPr>
          <p:spPr bwMode="auto">
            <a:xfrm>
              <a:off x="8037513" y="1798638"/>
              <a:ext cx="55563" cy="60325"/>
            </a:xfrm>
            <a:prstGeom prst="ellipse">
              <a:avLst/>
            </a:prstGeom>
            <a:solidFill>
              <a:srgbClr val="84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Sļíḓè">
              <a:extLst>
                <a:ext uri="{FF2B5EF4-FFF2-40B4-BE49-F238E27FC236}">
                  <a16:creationId xmlns:a16="http://schemas.microsoft.com/office/drawing/2014/main" id="{717E5DBE-C23C-47B2-925A-2EFA929C7110}"/>
                </a:ext>
              </a:extLst>
            </p:cNvPr>
            <p:cNvSpPr/>
            <p:nvPr/>
          </p:nvSpPr>
          <p:spPr bwMode="auto">
            <a:xfrm>
              <a:off x="8134351" y="1798638"/>
              <a:ext cx="55563" cy="60325"/>
            </a:xfrm>
            <a:prstGeom prst="ellipse">
              <a:avLst/>
            </a:prstGeom>
            <a:solidFill>
              <a:srgbClr val="7D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íSlíďé">
              <a:extLst>
                <a:ext uri="{FF2B5EF4-FFF2-40B4-BE49-F238E27FC236}">
                  <a16:creationId xmlns:a16="http://schemas.microsoft.com/office/drawing/2014/main" id="{5FC81261-BCFE-497B-8D8F-D8C55E3F7086}"/>
                </a:ext>
              </a:extLst>
            </p:cNvPr>
            <p:cNvSpPr/>
            <p:nvPr/>
          </p:nvSpPr>
          <p:spPr bwMode="auto">
            <a:xfrm>
              <a:off x="6921501" y="1828801"/>
              <a:ext cx="946150" cy="95250"/>
            </a:xfrm>
            <a:custGeom>
              <a:avLst/>
              <a:gdLst>
                <a:gd name="T0" fmla="*/ 819 w 819"/>
                <a:gd name="T1" fmla="*/ 41 h 82"/>
                <a:gd name="T2" fmla="*/ 781 w 819"/>
                <a:gd name="T3" fmla="*/ 82 h 82"/>
                <a:gd name="T4" fmla="*/ 38 w 819"/>
                <a:gd name="T5" fmla="*/ 82 h 82"/>
                <a:gd name="T6" fmla="*/ 0 w 819"/>
                <a:gd name="T7" fmla="*/ 41 h 82"/>
                <a:gd name="T8" fmla="*/ 38 w 819"/>
                <a:gd name="T9" fmla="*/ 0 h 82"/>
                <a:gd name="T10" fmla="*/ 781 w 819"/>
                <a:gd name="T11" fmla="*/ 0 h 82"/>
                <a:gd name="T12" fmla="*/ 819 w 819"/>
                <a:gd name="T1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82">
                  <a:moveTo>
                    <a:pt x="819" y="41"/>
                  </a:moveTo>
                  <a:cubicBezTo>
                    <a:pt x="819" y="64"/>
                    <a:pt x="802" y="82"/>
                    <a:pt x="781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17" y="82"/>
                    <a:pt x="0" y="64"/>
                    <a:pt x="0" y="41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802" y="0"/>
                    <a:pt x="819" y="18"/>
                    <a:pt x="819" y="41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ṧlîḓê">
              <a:extLst>
                <a:ext uri="{FF2B5EF4-FFF2-40B4-BE49-F238E27FC236}">
                  <a16:creationId xmlns:a16="http://schemas.microsoft.com/office/drawing/2014/main" id="{75C8CD54-B66F-4C69-89AD-C5887BF6B3F0}"/>
                </a:ext>
              </a:extLst>
            </p:cNvPr>
            <p:cNvSpPr/>
            <p:nvPr/>
          </p:nvSpPr>
          <p:spPr bwMode="auto">
            <a:xfrm>
              <a:off x="6837363" y="2128838"/>
              <a:ext cx="874713" cy="484188"/>
            </a:xfrm>
            <a:prstGeom prst="rect">
              <a:avLst/>
            </a:prstGeom>
            <a:solidFill>
              <a:srgbClr val="F95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iśļiḓè">
              <a:extLst>
                <a:ext uri="{FF2B5EF4-FFF2-40B4-BE49-F238E27FC236}">
                  <a16:creationId xmlns:a16="http://schemas.microsoft.com/office/drawing/2014/main" id="{C8565E28-75A3-489D-8E83-9EB69F62B4CC}"/>
                </a:ext>
              </a:extLst>
            </p:cNvPr>
            <p:cNvSpPr/>
            <p:nvPr/>
          </p:nvSpPr>
          <p:spPr bwMode="auto">
            <a:xfrm>
              <a:off x="6837363" y="2128838"/>
              <a:ext cx="874713" cy="48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ṥlíḋé">
              <a:extLst>
                <a:ext uri="{FF2B5EF4-FFF2-40B4-BE49-F238E27FC236}">
                  <a16:creationId xmlns:a16="http://schemas.microsoft.com/office/drawing/2014/main" id="{7F5EAE6B-15A0-4578-8905-9CF0FD19A307}"/>
                </a:ext>
              </a:extLst>
            </p:cNvPr>
            <p:cNvSpPr/>
            <p:nvPr/>
          </p:nvSpPr>
          <p:spPr bwMode="auto">
            <a:xfrm>
              <a:off x="6837363" y="2701926"/>
              <a:ext cx="661988" cy="88900"/>
            </a:xfrm>
            <a:prstGeom prst="rect">
              <a:avLst/>
            </a:prstGeom>
            <a:solidFill>
              <a:srgbClr val="76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î$ļiďê">
              <a:extLst>
                <a:ext uri="{FF2B5EF4-FFF2-40B4-BE49-F238E27FC236}">
                  <a16:creationId xmlns:a16="http://schemas.microsoft.com/office/drawing/2014/main" id="{117E3D1B-0F29-40A8-937C-2256E5D62A18}"/>
                </a:ext>
              </a:extLst>
            </p:cNvPr>
            <p:cNvSpPr/>
            <p:nvPr/>
          </p:nvSpPr>
          <p:spPr bwMode="auto">
            <a:xfrm>
              <a:off x="6837363" y="2701926"/>
              <a:ext cx="661988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íS1îḑe">
              <a:extLst>
                <a:ext uri="{FF2B5EF4-FFF2-40B4-BE49-F238E27FC236}">
                  <a16:creationId xmlns:a16="http://schemas.microsoft.com/office/drawing/2014/main" id="{429E0FF4-4189-4049-B404-DB127E868051}"/>
                </a:ext>
              </a:extLst>
            </p:cNvPr>
            <p:cNvSpPr/>
            <p:nvPr/>
          </p:nvSpPr>
          <p:spPr bwMode="auto">
            <a:xfrm>
              <a:off x="6835776" y="2830513"/>
              <a:ext cx="663575" cy="88900"/>
            </a:xfrm>
            <a:prstGeom prst="rect">
              <a:avLst/>
            </a:prstGeom>
            <a:solidFill>
              <a:srgbClr val="76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sḻiḑe">
              <a:extLst>
                <a:ext uri="{FF2B5EF4-FFF2-40B4-BE49-F238E27FC236}">
                  <a16:creationId xmlns:a16="http://schemas.microsoft.com/office/drawing/2014/main" id="{1B8617D5-8809-4087-8F9C-22373B24C171}"/>
                </a:ext>
              </a:extLst>
            </p:cNvPr>
            <p:cNvSpPr/>
            <p:nvPr/>
          </p:nvSpPr>
          <p:spPr bwMode="auto">
            <a:xfrm>
              <a:off x="6835776" y="2830513"/>
              <a:ext cx="663575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šlîḍe">
              <a:extLst>
                <a:ext uri="{FF2B5EF4-FFF2-40B4-BE49-F238E27FC236}">
                  <a16:creationId xmlns:a16="http://schemas.microsoft.com/office/drawing/2014/main" id="{6F2B0F46-6413-4BD6-89E5-400D07B2DD41}"/>
                </a:ext>
              </a:extLst>
            </p:cNvPr>
            <p:cNvSpPr/>
            <p:nvPr/>
          </p:nvSpPr>
          <p:spPr bwMode="auto">
            <a:xfrm>
              <a:off x="7499351" y="2074863"/>
              <a:ext cx="733425" cy="911225"/>
            </a:xfrm>
            <a:custGeom>
              <a:avLst/>
              <a:gdLst>
                <a:gd name="T0" fmla="*/ 635 w 635"/>
                <a:gd name="T1" fmla="*/ 0 h 790"/>
                <a:gd name="T2" fmla="*/ 0 w 635"/>
                <a:gd name="T3" fmla="*/ 0 h 790"/>
                <a:gd name="T4" fmla="*/ 0 w 635"/>
                <a:gd name="T5" fmla="*/ 48 h 790"/>
                <a:gd name="T6" fmla="*/ 184 w 635"/>
                <a:gd name="T7" fmla="*/ 48 h 790"/>
                <a:gd name="T8" fmla="*/ 184 w 635"/>
                <a:gd name="T9" fmla="*/ 467 h 790"/>
                <a:gd name="T10" fmla="*/ 0 w 635"/>
                <a:gd name="T11" fmla="*/ 467 h 790"/>
                <a:gd name="T12" fmla="*/ 0 w 635"/>
                <a:gd name="T13" fmla="*/ 544 h 790"/>
                <a:gd name="T14" fmla="*/ 573 w 635"/>
                <a:gd name="T15" fmla="*/ 544 h 790"/>
                <a:gd name="T16" fmla="*/ 573 w 635"/>
                <a:gd name="T17" fmla="*/ 621 h 790"/>
                <a:gd name="T18" fmla="*/ 0 w 635"/>
                <a:gd name="T19" fmla="*/ 621 h 790"/>
                <a:gd name="T20" fmla="*/ 0 w 635"/>
                <a:gd name="T21" fmla="*/ 656 h 790"/>
                <a:gd name="T22" fmla="*/ 572 w 635"/>
                <a:gd name="T23" fmla="*/ 656 h 790"/>
                <a:gd name="T24" fmla="*/ 572 w 635"/>
                <a:gd name="T25" fmla="*/ 733 h 790"/>
                <a:gd name="T26" fmla="*/ 0 w 635"/>
                <a:gd name="T27" fmla="*/ 733 h 790"/>
                <a:gd name="T28" fmla="*/ 0 w 635"/>
                <a:gd name="T29" fmla="*/ 790 h 790"/>
                <a:gd name="T30" fmla="*/ 586 w 635"/>
                <a:gd name="T31" fmla="*/ 790 h 790"/>
                <a:gd name="T32" fmla="*/ 635 w 635"/>
                <a:gd name="T33" fmla="*/ 737 h 790"/>
                <a:gd name="T34" fmla="*/ 635 w 635"/>
                <a:gd name="T35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5" h="790">
                  <a:moveTo>
                    <a:pt x="6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67"/>
                    <a:pt x="184" y="467"/>
                    <a:pt x="184" y="4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573" y="544"/>
                    <a:pt x="573" y="544"/>
                    <a:pt x="573" y="544"/>
                  </a:cubicBezTo>
                  <a:cubicBezTo>
                    <a:pt x="573" y="621"/>
                    <a:pt x="573" y="621"/>
                    <a:pt x="573" y="621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572" y="656"/>
                    <a:pt x="572" y="656"/>
                    <a:pt x="572" y="656"/>
                  </a:cubicBezTo>
                  <a:cubicBezTo>
                    <a:pt x="572" y="733"/>
                    <a:pt x="572" y="733"/>
                    <a:pt x="572" y="733"/>
                  </a:cubicBezTo>
                  <a:cubicBezTo>
                    <a:pt x="0" y="733"/>
                    <a:pt x="0" y="733"/>
                    <a:pt x="0" y="733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586" y="790"/>
                    <a:pt x="586" y="790"/>
                    <a:pt x="586" y="790"/>
                  </a:cubicBezTo>
                  <a:cubicBezTo>
                    <a:pt x="613" y="790"/>
                    <a:pt x="635" y="766"/>
                    <a:pt x="635" y="737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EE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šliḑe">
              <a:extLst>
                <a:ext uri="{FF2B5EF4-FFF2-40B4-BE49-F238E27FC236}">
                  <a16:creationId xmlns:a16="http://schemas.microsoft.com/office/drawing/2014/main" id="{97A5B3DE-779B-4E69-BA4D-3E4BC0DC7485}"/>
                </a:ext>
              </a:extLst>
            </p:cNvPr>
            <p:cNvSpPr/>
            <p:nvPr/>
          </p:nvSpPr>
          <p:spPr bwMode="auto">
            <a:xfrm>
              <a:off x="7499351" y="1774826"/>
              <a:ext cx="733425" cy="300038"/>
            </a:xfrm>
            <a:custGeom>
              <a:avLst/>
              <a:gdLst>
                <a:gd name="T0" fmla="*/ 408 w 635"/>
                <a:gd name="T1" fmla="*/ 74 h 260"/>
                <a:gd name="T2" fmla="*/ 384 w 635"/>
                <a:gd name="T3" fmla="*/ 48 h 260"/>
                <a:gd name="T4" fmla="*/ 408 w 635"/>
                <a:gd name="T5" fmla="*/ 21 h 260"/>
                <a:gd name="T6" fmla="*/ 433 w 635"/>
                <a:gd name="T7" fmla="*/ 48 h 260"/>
                <a:gd name="T8" fmla="*/ 408 w 635"/>
                <a:gd name="T9" fmla="*/ 74 h 260"/>
                <a:gd name="T10" fmla="*/ 489 w 635"/>
                <a:gd name="T11" fmla="*/ 74 h 260"/>
                <a:gd name="T12" fmla="*/ 465 w 635"/>
                <a:gd name="T13" fmla="*/ 48 h 260"/>
                <a:gd name="T14" fmla="*/ 489 w 635"/>
                <a:gd name="T15" fmla="*/ 21 h 260"/>
                <a:gd name="T16" fmla="*/ 513 w 635"/>
                <a:gd name="T17" fmla="*/ 48 h 260"/>
                <a:gd name="T18" fmla="*/ 489 w 635"/>
                <a:gd name="T19" fmla="*/ 74 h 260"/>
                <a:gd name="T20" fmla="*/ 573 w 635"/>
                <a:gd name="T21" fmla="*/ 74 h 260"/>
                <a:gd name="T22" fmla="*/ 549 w 635"/>
                <a:gd name="T23" fmla="*/ 48 h 260"/>
                <a:gd name="T24" fmla="*/ 573 w 635"/>
                <a:gd name="T25" fmla="*/ 21 h 260"/>
                <a:gd name="T26" fmla="*/ 597 w 635"/>
                <a:gd name="T27" fmla="*/ 48 h 260"/>
                <a:gd name="T28" fmla="*/ 573 w 635"/>
                <a:gd name="T29" fmla="*/ 74 h 260"/>
                <a:gd name="T30" fmla="*/ 586 w 635"/>
                <a:gd name="T31" fmla="*/ 0 h 260"/>
                <a:gd name="T32" fmla="*/ 0 w 635"/>
                <a:gd name="T33" fmla="*/ 0 h 260"/>
                <a:gd name="T34" fmla="*/ 0 w 635"/>
                <a:gd name="T35" fmla="*/ 48 h 260"/>
                <a:gd name="T36" fmla="*/ 280 w 635"/>
                <a:gd name="T37" fmla="*/ 48 h 260"/>
                <a:gd name="T38" fmla="*/ 318 w 635"/>
                <a:gd name="T39" fmla="*/ 89 h 260"/>
                <a:gd name="T40" fmla="*/ 280 w 635"/>
                <a:gd name="T41" fmla="*/ 130 h 260"/>
                <a:gd name="T42" fmla="*/ 0 w 635"/>
                <a:gd name="T43" fmla="*/ 130 h 260"/>
                <a:gd name="T44" fmla="*/ 0 w 635"/>
                <a:gd name="T45" fmla="*/ 260 h 260"/>
                <a:gd name="T46" fmla="*/ 635 w 635"/>
                <a:gd name="T47" fmla="*/ 260 h 260"/>
                <a:gd name="T48" fmla="*/ 635 w 635"/>
                <a:gd name="T49" fmla="*/ 54 h 260"/>
                <a:gd name="T50" fmla="*/ 586 w 635"/>
                <a:gd name="T5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5" h="260">
                  <a:moveTo>
                    <a:pt x="408" y="74"/>
                  </a:moveTo>
                  <a:cubicBezTo>
                    <a:pt x="395" y="74"/>
                    <a:pt x="384" y="62"/>
                    <a:pt x="384" y="48"/>
                  </a:cubicBezTo>
                  <a:cubicBezTo>
                    <a:pt x="384" y="33"/>
                    <a:pt x="395" y="21"/>
                    <a:pt x="408" y="21"/>
                  </a:cubicBezTo>
                  <a:cubicBezTo>
                    <a:pt x="422" y="21"/>
                    <a:pt x="433" y="33"/>
                    <a:pt x="433" y="48"/>
                  </a:cubicBezTo>
                  <a:cubicBezTo>
                    <a:pt x="433" y="62"/>
                    <a:pt x="422" y="74"/>
                    <a:pt x="408" y="74"/>
                  </a:cubicBezTo>
                  <a:moveTo>
                    <a:pt x="489" y="74"/>
                  </a:moveTo>
                  <a:cubicBezTo>
                    <a:pt x="476" y="74"/>
                    <a:pt x="465" y="62"/>
                    <a:pt x="465" y="48"/>
                  </a:cubicBezTo>
                  <a:cubicBezTo>
                    <a:pt x="465" y="33"/>
                    <a:pt x="476" y="21"/>
                    <a:pt x="489" y="21"/>
                  </a:cubicBezTo>
                  <a:cubicBezTo>
                    <a:pt x="502" y="21"/>
                    <a:pt x="513" y="33"/>
                    <a:pt x="513" y="48"/>
                  </a:cubicBezTo>
                  <a:cubicBezTo>
                    <a:pt x="513" y="62"/>
                    <a:pt x="502" y="74"/>
                    <a:pt x="489" y="74"/>
                  </a:cubicBezTo>
                  <a:moveTo>
                    <a:pt x="573" y="74"/>
                  </a:moveTo>
                  <a:cubicBezTo>
                    <a:pt x="560" y="74"/>
                    <a:pt x="549" y="62"/>
                    <a:pt x="549" y="48"/>
                  </a:cubicBezTo>
                  <a:cubicBezTo>
                    <a:pt x="549" y="33"/>
                    <a:pt x="560" y="21"/>
                    <a:pt x="573" y="21"/>
                  </a:cubicBezTo>
                  <a:cubicBezTo>
                    <a:pt x="586" y="21"/>
                    <a:pt x="597" y="33"/>
                    <a:pt x="597" y="48"/>
                  </a:cubicBezTo>
                  <a:cubicBezTo>
                    <a:pt x="597" y="62"/>
                    <a:pt x="586" y="74"/>
                    <a:pt x="573" y="74"/>
                  </a:cubicBezTo>
                  <a:moveTo>
                    <a:pt x="5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301" y="48"/>
                    <a:pt x="318" y="66"/>
                    <a:pt x="318" y="89"/>
                  </a:cubicBezTo>
                  <a:cubicBezTo>
                    <a:pt x="318" y="112"/>
                    <a:pt x="301" y="130"/>
                    <a:pt x="28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635" y="260"/>
                    <a:pt x="635" y="260"/>
                    <a:pt x="635" y="260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35" y="24"/>
                    <a:pt x="613" y="0"/>
                    <a:pt x="586" y="0"/>
                  </a:cubicBezTo>
                </a:path>
              </a:pathLst>
            </a:custGeom>
            <a:solidFill>
              <a:srgbClr val="314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sḻîḓé">
              <a:extLst>
                <a:ext uri="{FF2B5EF4-FFF2-40B4-BE49-F238E27FC236}">
                  <a16:creationId xmlns:a16="http://schemas.microsoft.com/office/drawing/2014/main" id="{C2E9549A-6784-41FA-96AF-3CFD258AFA2F}"/>
                </a:ext>
              </a:extLst>
            </p:cNvPr>
            <p:cNvSpPr/>
            <p:nvPr/>
          </p:nvSpPr>
          <p:spPr bwMode="auto">
            <a:xfrm>
              <a:off x="7943851" y="1798638"/>
              <a:ext cx="55563" cy="60325"/>
            </a:xfrm>
            <a:prstGeom prst="ellipse">
              <a:avLst/>
            </a:prstGeom>
            <a:solidFill>
              <a:srgbClr val="F061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iṡḷídê">
              <a:extLst>
                <a:ext uri="{FF2B5EF4-FFF2-40B4-BE49-F238E27FC236}">
                  <a16:creationId xmlns:a16="http://schemas.microsoft.com/office/drawing/2014/main" id="{29A2A7CB-7ACA-439D-9504-E71D2A949BEF}"/>
                </a:ext>
              </a:extLst>
            </p:cNvPr>
            <p:cNvSpPr/>
            <p:nvPr/>
          </p:nvSpPr>
          <p:spPr bwMode="auto">
            <a:xfrm>
              <a:off x="8037513" y="1798638"/>
              <a:ext cx="55563" cy="60325"/>
            </a:xfrm>
            <a:prstGeom prst="ellipse">
              <a:avLst/>
            </a:prstGeom>
            <a:solidFill>
              <a:srgbClr val="7CD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ṩḷíḓé">
              <a:extLst>
                <a:ext uri="{FF2B5EF4-FFF2-40B4-BE49-F238E27FC236}">
                  <a16:creationId xmlns:a16="http://schemas.microsoft.com/office/drawing/2014/main" id="{A277135F-3AF3-4AA2-989B-DA16D9FEEDC2}"/>
                </a:ext>
              </a:extLst>
            </p:cNvPr>
            <p:cNvSpPr/>
            <p:nvPr/>
          </p:nvSpPr>
          <p:spPr bwMode="auto">
            <a:xfrm>
              <a:off x="8134351" y="1798638"/>
              <a:ext cx="55563" cy="60325"/>
            </a:xfrm>
            <a:prstGeom prst="ellipse">
              <a:avLst/>
            </a:prstGeom>
            <a:solidFill>
              <a:srgbClr val="765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ṥḻidè">
              <a:extLst>
                <a:ext uri="{FF2B5EF4-FFF2-40B4-BE49-F238E27FC236}">
                  <a16:creationId xmlns:a16="http://schemas.microsoft.com/office/drawing/2014/main" id="{5056809C-86F1-4981-AB2D-8CDFA2509682}"/>
                </a:ext>
              </a:extLst>
            </p:cNvPr>
            <p:cNvSpPr/>
            <p:nvPr/>
          </p:nvSpPr>
          <p:spPr bwMode="auto">
            <a:xfrm>
              <a:off x="7499351" y="1828801"/>
              <a:ext cx="368300" cy="95250"/>
            </a:xfrm>
            <a:custGeom>
              <a:avLst/>
              <a:gdLst>
                <a:gd name="T0" fmla="*/ 280 w 318"/>
                <a:gd name="T1" fmla="*/ 0 h 82"/>
                <a:gd name="T2" fmla="*/ 0 w 318"/>
                <a:gd name="T3" fmla="*/ 0 h 82"/>
                <a:gd name="T4" fmla="*/ 0 w 318"/>
                <a:gd name="T5" fmla="*/ 82 h 82"/>
                <a:gd name="T6" fmla="*/ 280 w 318"/>
                <a:gd name="T7" fmla="*/ 82 h 82"/>
                <a:gd name="T8" fmla="*/ 318 w 318"/>
                <a:gd name="T9" fmla="*/ 41 h 82"/>
                <a:gd name="T10" fmla="*/ 280 w 318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82">
                  <a:moveTo>
                    <a:pt x="2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301" y="82"/>
                    <a:pt x="318" y="64"/>
                    <a:pt x="318" y="41"/>
                  </a:cubicBezTo>
                  <a:cubicBezTo>
                    <a:pt x="318" y="18"/>
                    <a:pt x="301" y="0"/>
                    <a:pt x="280" y="0"/>
                  </a:cubicBezTo>
                </a:path>
              </a:pathLst>
            </a:custGeom>
            <a:solidFill>
              <a:srgbClr val="D5D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íSḷíḓe">
              <a:extLst>
                <a:ext uri="{FF2B5EF4-FFF2-40B4-BE49-F238E27FC236}">
                  <a16:creationId xmlns:a16="http://schemas.microsoft.com/office/drawing/2014/main" id="{4285A735-FCCF-49AC-B382-28F7EEC5EDD7}"/>
                </a:ext>
              </a:extLst>
            </p:cNvPr>
            <p:cNvSpPr/>
            <p:nvPr/>
          </p:nvSpPr>
          <p:spPr bwMode="auto">
            <a:xfrm>
              <a:off x="7499351" y="2128838"/>
              <a:ext cx="212725" cy="484188"/>
            </a:xfrm>
            <a:prstGeom prst="rect">
              <a:avLst/>
            </a:prstGeom>
            <a:solidFill>
              <a:srgbClr val="EA5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î$ľïḑè">
              <a:extLst>
                <a:ext uri="{FF2B5EF4-FFF2-40B4-BE49-F238E27FC236}">
                  <a16:creationId xmlns:a16="http://schemas.microsoft.com/office/drawing/2014/main" id="{361AC543-908D-4754-A693-1E7190C233A0}"/>
                </a:ext>
              </a:extLst>
            </p:cNvPr>
            <p:cNvSpPr/>
            <p:nvPr/>
          </p:nvSpPr>
          <p:spPr bwMode="auto">
            <a:xfrm>
              <a:off x="7499351" y="2128838"/>
              <a:ext cx="212725" cy="48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íŝľiďè">
              <a:extLst>
                <a:ext uri="{FF2B5EF4-FFF2-40B4-BE49-F238E27FC236}">
                  <a16:creationId xmlns:a16="http://schemas.microsoft.com/office/drawing/2014/main" id="{B6E6A40C-023B-46B7-AE49-CD4920C53161}"/>
                </a:ext>
              </a:extLst>
            </p:cNvPr>
            <p:cNvSpPr/>
            <p:nvPr/>
          </p:nvSpPr>
          <p:spPr bwMode="auto">
            <a:xfrm>
              <a:off x="7499351" y="2701926"/>
              <a:ext cx="661988" cy="88900"/>
            </a:xfrm>
            <a:prstGeom prst="rect">
              <a:avLst/>
            </a:prstGeom>
            <a:solidFill>
              <a:srgbClr val="6F7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íṧḷíďê">
              <a:extLst>
                <a:ext uri="{FF2B5EF4-FFF2-40B4-BE49-F238E27FC236}">
                  <a16:creationId xmlns:a16="http://schemas.microsoft.com/office/drawing/2014/main" id="{4D33F1CD-BD55-4969-86EF-6F132094AF63}"/>
                </a:ext>
              </a:extLst>
            </p:cNvPr>
            <p:cNvSpPr/>
            <p:nvPr/>
          </p:nvSpPr>
          <p:spPr bwMode="auto">
            <a:xfrm>
              <a:off x="7499351" y="2701926"/>
              <a:ext cx="661988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s1îḓe">
              <a:extLst>
                <a:ext uri="{FF2B5EF4-FFF2-40B4-BE49-F238E27FC236}">
                  <a16:creationId xmlns:a16="http://schemas.microsoft.com/office/drawing/2014/main" id="{ADA9D4EC-63E5-4CDF-8A21-2BF26A6D0EAF}"/>
                </a:ext>
              </a:extLst>
            </p:cNvPr>
            <p:cNvSpPr/>
            <p:nvPr/>
          </p:nvSpPr>
          <p:spPr bwMode="auto">
            <a:xfrm>
              <a:off x="7499351" y="2830513"/>
              <a:ext cx="660400" cy="88900"/>
            </a:xfrm>
            <a:prstGeom prst="rect">
              <a:avLst/>
            </a:prstGeom>
            <a:solidFill>
              <a:srgbClr val="6F7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ê">
              <a:extLst>
                <a:ext uri="{FF2B5EF4-FFF2-40B4-BE49-F238E27FC236}">
                  <a16:creationId xmlns:a16="http://schemas.microsoft.com/office/drawing/2014/main" id="{8030BD68-0926-4778-945A-859F5C32B6D1}"/>
                </a:ext>
              </a:extLst>
            </p:cNvPr>
            <p:cNvSpPr/>
            <p:nvPr/>
          </p:nvSpPr>
          <p:spPr bwMode="auto">
            <a:xfrm>
              <a:off x="7499351" y="2830513"/>
              <a:ext cx="6604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šļîḓê">
              <a:extLst>
                <a:ext uri="{FF2B5EF4-FFF2-40B4-BE49-F238E27FC236}">
                  <a16:creationId xmlns:a16="http://schemas.microsoft.com/office/drawing/2014/main" id="{6137098B-E421-4C93-B754-C5DCBC8DA7C6}"/>
                </a:ext>
              </a:extLst>
            </p:cNvPr>
            <p:cNvSpPr/>
            <p:nvPr/>
          </p:nvSpPr>
          <p:spPr bwMode="auto">
            <a:xfrm>
              <a:off x="3714751" y="998538"/>
              <a:ext cx="1304925" cy="1146175"/>
            </a:xfrm>
            <a:custGeom>
              <a:avLst/>
              <a:gdLst>
                <a:gd name="T0" fmla="*/ 0 w 1130"/>
                <a:gd name="T1" fmla="*/ 274 h 994"/>
                <a:gd name="T2" fmla="*/ 919 w 1130"/>
                <a:gd name="T3" fmla="*/ 994 h 994"/>
                <a:gd name="T4" fmla="*/ 1024 w 1130"/>
                <a:gd name="T5" fmla="*/ 781 h 994"/>
                <a:gd name="T6" fmla="*/ 1130 w 1130"/>
                <a:gd name="T7" fmla="*/ 569 h 994"/>
                <a:gd name="T8" fmla="*/ 0 w 1130"/>
                <a:gd name="T9" fmla="*/ 27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0" h="994">
                  <a:moveTo>
                    <a:pt x="0" y="274"/>
                  </a:moveTo>
                  <a:cubicBezTo>
                    <a:pt x="0" y="274"/>
                    <a:pt x="178" y="960"/>
                    <a:pt x="919" y="994"/>
                  </a:cubicBezTo>
                  <a:cubicBezTo>
                    <a:pt x="1024" y="781"/>
                    <a:pt x="1024" y="781"/>
                    <a:pt x="1024" y="781"/>
                  </a:cubicBezTo>
                  <a:cubicBezTo>
                    <a:pt x="1130" y="569"/>
                    <a:pt x="1130" y="569"/>
                    <a:pt x="1130" y="569"/>
                  </a:cubicBezTo>
                  <a:cubicBezTo>
                    <a:pt x="654" y="0"/>
                    <a:pt x="0" y="274"/>
                    <a:pt x="0" y="274"/>
                  </a:cubicBezTo>
                </a:path>
              </a:pathLst>
            </a:custGeom>
            <a:solidFill>
              <a:srgbClr val="FF65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šḻíďe">
              <a:extLst>
                <a:ext uri="{FF2B5EF4-FFF2-40B4-BE49-F238E27FC236}">
                  <a16:creationId xmlns:a16="http://schemas.microsoft.com/office/drawing/2014/main" id="{4807150D-D42B-4126-B9EA-8F886F088F10}"/>
                </a:ext>
              </a:extLst>
            </p:cNvPr>
            <p:cNvSpPr/>
            <p:nvPr/>
          </p:nvSpPr>
          <p:spPr bwMode="auto">
            <a:xfrm>
              <a:off x="4776788" y="1654176"/>
              <a:ext cx="296863" cy="490538"/>
            </a:xfrm>
            <a:custGeom>
              <a:avLst/>
              <a:gdLst>
                <a:gd name="T0" fmla="*/ 113 w 258"/>
                <a:gd name="T1" fmla="*/ 196 h 425"/>
                <a:gd name="T2" fmla="*/ 111 w 258"/>
                <a:gd name="T3" fmla="*/ 201 h 425"/>
                <a:gd name="T4" fmla="*/ 0 w 258"/>
                <a:gd name="T5" fmla="*/ 425 h 425"/>
                <a:gd name="T6" fmla="*/ 139 w 258"/>
                <a:gd name="T7" fmla="*/ 364 h 425"/>
                <a:gd name="T8" fmla="*/ 198 w 258"/>
                <a:gd name="T9" fmla="*/ 244 h 425"/>
                <a:gd name="T10" fmla="*/ 201 w 258"/>
                <a:gd name="T11" fmla="*/ 240 h 425"/>
                <a:gd name="T12" fmla="*/ 252 w 258"/>
                <a:gd name="T13" fmla="*/ 135 h 425"/>
                <a:gd name="T14" fmla="*/ 210 w 258"/>
                <a:gd name="T15" fmla="*/ 0 h 425"/>
                <a:gd name="T16" fmla="*/ 113 w 258"/>
                <a:gd name="T17" fmla="*/ 196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25">
                  <a:moveTo>
                    <a:pt x="113" y="196"/>
                  </a:moveTo>
                  <a:cubicBezTo>
                    <a:pt x="111" y="201"/>
                    <a:pt x="111" y="201"/>
                    <a:pt x="111" y="201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100" y="404"/>
                    <a:pt x="139" y="364"/>
                  </a:cubicBezTo>
                  <a:cubicBezTo>
                    <a:pt x="198" y="244"/>
                    <a:pt x="198" y="244"/>
                    <a:pt x="198" y="244"/>
                  </a:cubicBezTo>
                  <a:cubicBezTo>
                    <a:pt x="201" y="240"/>
                    <a:pt x="201" y="240"/>
                    <a:pt x="201" y="240"/>
                  </a:cubicBezTo>
                  <a:cubicBezTo>
                    <a:pt x="252" y="135"/>
                    <a:pt x="252" y="135"/>
                    <a:pt x="252" y="135"/>
                  </a:cubicBezTo>
                  <a:cubicBezTo>
                    <a:pt x="258" y="86"/>
                    <a:pt x="210" y="0"/>
                    <a:pt x="210" y="0"/>
                  </a:cubicBezTo>
                  <a:cubicBezTo>
                    <a:pt x="113" y="196"/>
                    <a:pt x="113" y="196"/>
                    <a:pt x="113" y="196"/>
                  </a:cubicBezTo>
                </a:path>
              </a:pathLst>
            </a:custGeom>
            <a:solidFill>
              <a:srgbClr val="005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$ļîḑè">
              <a:extLst>
                <a:ext uri="{FF2B5EF4-FFF2-40B4-BE49-F238E27FC236}">
                  <a16:creationId xmlns:a16="http://schemas.microsoft.com/office/drawing/2014/main" id="{90B6BB56-BB19-41A1-81B8-A70B70118594}"/>
                </a:ext>
              </a:extLst>
            </p:cNvPr>
            <p:cNvSpPr/>
            <p:nvPr/>
          </p:nvSpPr>
          <p:spPr bwMode="auto">
            <a:xfrm>
              <a:off x="4935538" y="1820863"/>
              <a:ext cx="200025" cy="292100"/>
            </a:xfrm>
            <a:custGeom>
              <a:avLst/>
              <a:gdLst>
                <a:gd name="T0" fmla="*/ 126 w 126"/>
                <a:gd name="T1" fmla="*/ 24 h 184"/>
                <a:gd name="T2" fmla="*/ 47 w 126"/>
                <a:gd name="T3" fmla="*/ 184 h 184"/>
                <a:gd name="T4" fmla="*/ 0 w 126"/>
                <a:gd name="T5" fmla="*/ 162 h 184"/>
                <a:gd name="T6" fmla="*/ 79 w 126"/>
                <a:gd name="T7" fmla="*/ 0 h 184"/>
                <a:gd name="T8" fmla="*/ 126 w 126"/>
                <a:gd name="T9" fmla="*/ 2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84">
                  <a:moveTo>
                    <a:pt x="126" y="24"/>
                  </a:moveTo>
                  <a:lnTo>
                    <a:pt x="47" y="184"/>
                  </a:lnTo>
                  <a:lnTo>
                    <a:pt x="0" y="162"/>
                  </a:lnTo>
                  <a:lnTo>
                    <a:pt x="79" y="0"/>
                  </a:lnTo>
                  <a:lnTo>
                    <a:pt x="126" y="24"/>
                  </a:lnTo>
                  <a:close/>
                </a:path>
              </a:pathLst>
            </a:custGeom>
            <a:solidFill>
              <a:srgbClr val="E4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š1ïďé">
              <a:extLst>
                <a:ext uri="{FF2B5EF4-FFF2-40B4-BE49-F238E27FC236}">
                  <a16:creationId xmlns:a16="http://schemas.microsoft.com/office/drawing/2014/main" id="{B7413560-95D9-4C55-BE48-AAC1D1A8F871}"/>
                </a:ext>
              </a:extLst>
            </p:cNvPr>
            <p:cNvSpPr/>
            <p:nvPr/>
          </p:nvSpPr>
          <p:spPr bwMode="auto">
            <a:xfrm>
              <a:off x="4935538" y="1820863"/>
              <a:ext cx="200025" cy="292100"/>
            </a:xfrm>
            <a:custGeom>
              <a:avLst/>
              <a:gdLst>
                <a:gd name="T0" fmla="*/ 126 w 126"/>
                <a:gd name="T1" fmla="*/ 24 h 184"/>
                <a:gd name="T2" fmla="*/ 47 w 126"/>
                <a:gd name="T3" fmla="*/ 184 h 184"/>
                <a:gd name="T4" fmla="*/ 0 w 126"/>
                <a:gd name="T5" fmla="*/ 162 h 184"/>
                <a:gd name="T6" fmla="*/ 79 w 126"/>
                <a:gd name="T7" fmla="*/ 0 h 184"/>
                <a:gd name="T8" fmla="*/ 126 w 126"/>
                <a:gd name="T9" fmla="*/ 2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84">
                  <a:moveTo>
                    <a:pt x="126" y="24"/>
                  </a:moveTo>
                  <a:lnTo>
                    <a:pt x="47" y="184"/>
                  </a:lnTo>
                  <a:lnTo>
                    <a:pt x="0" y="162"/>
                  </a:lnTo>
                  <a:lnTo>
                    <a:pt x="79" y="0"/>
                  </a:lnTo>
                  <a:lnTo>
                    <a:pt x="126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işļíḍè">
              <a:extLst>
                <a:ext uri="{FF2B5EF4-FFF2-40B4-BE49-F238E27FC236}">
                  <a16:creationId xmlns:a16="http://schemas.microsoft.com/office/drawing/2014/main" id="{A194B1B3-065A-492E-8A56-E4AFD62E96FB}"/>
                </a:ext>
              </a:extLst>
            </p:cNvPr>
            <p:cNvSpPr/>
            <p:nvPr/>
          </p:nvSpPr>
          <p:spPr bwMode="auto">
            <a:xfrm>
              <a:off x="5022851" y="1884363"/>
              <a:ext cx="134938" cy="219075"/>
            </a:xfrm>
            <a:custGeom>
              <a:avLst/>
              <a:gdLst>
                <a:gd name="T0" fmla="*/ 85 w 85"/>
                <a:gd name="T1" fmla="*/ 11 h 138"/>
                <a:gd name="T2" fmla="*/ 21 w 85"/>
                <a:gd name="T3" fmla="*/ 138 h 138"/>
                <a:gd name="T4" fmla="*/ 0 w 85"/>
                <a:gd name="T5" fmla="*/ 128 h 138"/>
                <a:gd name="T6" fmla="*/ 63 w 85"/>
                <a:gd name="T7" fmla="*/ 0 h 138"/>
                <a:gd name="T8" fmla="*/ 85 w 85"/>
                <a:gd name="T9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8">
                  <a:moveTo>
                    <a:pt x="85" y="11"/>
                  </a:moveTo>
                  <a:lnTo>
                    <a:pt x="21" y="138"/>
                  </a:lnTo>
                  <a:lnTo>
                    <a:pt x="0" y="128"/>
                  </a:lnTo>
                  <a:lnTo>
                    <a:pt x="63" y="0"/>
                  </a:lnTo>
                  <a:lnTo>
                    <a:pt x="85" y="11"/>
                  </a:lnTo>
                  <a:close/>
                </a:path>
              </a:pathLst>
            </a:custGeom>
            <a:solidFill>
              <a:srgbClr val="C00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íṧlîḋe">
              <a:extLst>
                <a:ext uri="{FF2B5EF4-FFF2-40B4-BE49-F238E27FC236}">
                  <a16:creationId xmlns:a16="http://schemas.microsoft.com/office/drawing/2014/main" id="{01E0D521-83B4-4B94-9B72-48BA9ADB55E2}"/>
                </a:ext>
              </a:extLst>
            </p:cNvPr>
            <p:cNvSpPr/>
            <p:nvPr/>
          </p:nvSpPr>
          <p:spPr bwMode="auto">
            <a:xfrm>
              <a:off x="5022851" y="1884363"/>
              <a:ext cx="134938" cy="219075"/>
            </a:xfrm>
            <a:custGeom>
              <a:avLst/>
              <a:gdLst>
                <a:gd name="T0" fmla="*/ 85 w 85"/>
                <a:gd name="T1" fmla="*/ 11 h 138"/>
                <a:gd name="T2" fmla="*/ 21 w 85"/>
                <a:gd name="T3" fmla="*/ 138 h 138"/>
                <a:gd name="T4" fmla="*/ 0 w 85"/>
                <a:gd name="T5" fmla="*/ 128 h 138"/>
                <a:gd name="T6" fmla="*/ 63 w 85"/>
                <a:gd name="T7" fmla="*/ 0 h 138"/>
                <a:gd name="T8" fmla="*/ 85 w 85"/>
                <a:gd name="T9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8">
                  <a:moveTo>
                    <a:pt x="85" y="11"/>
                  </a:moveTo>
                  <a:lnTo>
                    <a:pt x="21" y="138"/>
                  </a:lnTo>
                  <a:lnTo>
                    <a:pt x="0" y="128"/>
                  </a:lnTo>
                  <a:lnTo>
                    <a:pt x="63" y="0"/>
                  </a:lnTo>
                  <a:lnTo>
                    <a:pt x="85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îṣ1ïdê">
              <a:extLst>
                <a:ext uri="{FF2B5EF4-FFF2-40B4-BE49-F238E27FC236}">
                  <a16:creationId xmlns:a16="http://schemas.microsoft.com/office/drawing/2014/main" id="{CFB0D0F2-3B98-4498-9EBF-6F28C6FDC31C}"/>
                </a:ext>
              </a:extLst>
            </p:cNvPr>
            <p:cNvSpPr/>
            <p:nvPr/>
          </p:nvSpPr>
          <p:spPr bwMode="auto">
            <a:xfrm>
              <a:off x="4370388" y="1989138"/>
              <a:ext cx="392113" cy="431800"/>
            </a:xfrm>
            <a:custGeom>
              <a:avLst/>
              <a:gdLst>
                <a:gd name="T0" fmla="*/ 0 w 247"/>
                <a:gd name="T1" fmla="*/ 0 h 272"/>
                <a:gd name="T2" fmla="*/ 145 w 247"/>
                <a:gd name="T3" fmla="*/ 272 h 272"/>
                <a:gd name="T4" fmla="*/ 247 w 247"/>
                <a:gd name="T5" fmla="*/ 47 h 272"/>
                <a:gd name="T6" fmla="*/ 0 w 247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72">
                  <a:moveTo>
                    <a:pt x="0" y="0"/>
                  </a:moveTo>
                  <a:lnTo>
                    <a:pt x="145" y="272"/>
                  </a:lnTo>
                  <a:lnTo>
                    <a:pt x="24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şlïḍè">
              <a:extLst>
                <a:ext uri="{FF2B5EF4-FFF2-40B4-BE49-F238E27FC236}">
                  <a16:creationId xmlns:a16="http://schemas.microsoft.com/office/drawing/2014/main" id="{54AE5508-943B-4850-B918-03198518A062}"/>
                </a:ext>
              </a:extLst>
            </p:cNvPr>
            <p:cNvSpPr/>
            <p:nvPr/>
          </p:nvSpPr>
          <p:spPr bwMode="auto">
            <a:xfrm>
              <a:off x="4613276" y="1357313"/>
              <a:ext cx="484188" cy="346075"/>
            </a:xfrm>
            <a:custGeom>
              <a:avLst/>
              <a:gdLst>
                <a:gd name="T0" fmla="*/ 0 w 305"/>
                <a:gd name="T1" fmla="*/ 50 h 218"/>
                <a:gd name="T2" fmla="*/ 305 w 305"/>
                <a:gd name="T3" fmla="*/ 0 h 218"/>
                <a:gd name="T4" fmla="*/ 188 w 305"/>
                <a:gd name="T5" fmla="*/ 218 h 218"/>
                <a:gd name="T6" fmla="*/ 0 w 305"/>
                <a:gd name="T7" fmla="*/ 5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18">
                  <a:moveTo>
                    <a:pt x="0" y="50"/>
                  </a:moveTo>
                  <a:lnTo>
                    <a:pt x="305" y="0"/>
                  </a:lnTo>
                  <a:lnTo>
                    <a:pt x="188" y="218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E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îŝľîďé">
              <a:extLst>
                <a:ext uri="{FF2B5EF4-FFF2-40B4-BE49-F238E27FC236}">
                  <a16:creationId xmlns:a16="http://schemas.microsoft.com/office/drawing/2014/main" id="{0D253205-E273-4FF2-A86B-9AF4BAA9DE2D}"/>
                </a:ext>
              </a:extLst>
            </p:cNvPr>
            <p:cNvSpPr/>
            <p:nvPr/>
          </p:nvSpPr>
          <p:spPr bwMode="auto">
            <a:xfrm>
              <a:off x="4613276" y="1357313"/>
              <a:ext cx="484188" cy="346075"/>
            </a:xfrm>
            <a:custGeom>
              <a:avLst/>
              <a:gdLst>
                <a:gd name="T0" fmla="*/ 0 w 305"/>
                <a:gd name="T1" fmla="*/ 50 h 218"/>
                <a:gd name="T2" fmla="*/ 305 w 305"/>
                <a:gd name="T3" fmla="*/ 0 h 218"/>
                <a:gd name="T4" fmla="*/ 188 w 305"/>
                <a:gd name="T5" fmla="*/ 218 h 218"/>
                <a:gd name="T6" fmla="*/ 0 w 305"/>
                <a:gd name="T7" fmla="*/ 5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18">
                  <a:moveTo>
                    <a:pt x="0" y="50"/>
                  </a:moveTo>
                  <a:lnTo>
                    <a:pt x="305" y="0"/>
                  </a:lnTo>
                  <a:lnTo>
                    <a:pt x="188" y="218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îsḻiḓê">
              <a:extLst>
                <a:ext uri="{FF2B5EF4-FFF2-40B4-BE49-F238E27FC236}">
                  <a16:creationId xmlns:a16="http://schemas.microsoft.com/office/drawing/2014/main" id="{019F31E0-E703-4E0C-8B22-8041342E8786}"/>
                </a:ext>
              </a:extLst>
            </p:cNvPr>
            <p:cNvSpPr/>
            <p:nvPr/>
          </p:nvSpPr>
          <p:spPr bwMode="auto">
            <a:xfrm>
              <a:off x="3714751" y="1249363"/>
              <a:ext cx="261938" cy="311150"/>
            </a:xfrm>
            <a:custGeom>
              <a:avLst/>
              <a:gdLst>
                <a:gd name="T0" fmla="*/ 227 w 227"/>
                <a:gd name="T1" fmla="*/ 0 h 270"/>
                <a:gd name="T2" fmla="*/ 0 w 227"/>
                <a:gd name="T3" fmla="*/ 56 h 270"/>
                <a:gd name="T4" fmla="*/ 93 w 227"/>
                <a:gd name="T5" fmla="*/ 270 h 270"/>
                <a:gd name="T6" fmla="*/ 227 w 227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270">
                  <a:moveTo>
                    <a:pt x="227" y="0"/>
                  </a:moveTo>
                  <a:cubicBezTo>
                    <a:pt x="90" y="18"/>
                    <a:pt x="0" y="56"/>
                    <a:pt x="0" y="56"/>
                  </a:cubicBezTo>
                  <a:cubicBezTo>
                    <a:pt x="0" y="56"/>
                    <a:pt x="24" y="150"/>
                    <a:pt x="93" y="270"/>
                  </a:cubicBezTo>
                  <a:cubicBezTo>
                    <a:pt x="227" y="0"/>
                    <a:pt x="227" y="0"/>
                    <a:pt x="227" y="0"/>
                  </a:cubicBezTo>
                </a:path>
              </a:pathLst>
            </a:custGeom>
            <a:solidFill>
              <a:srgbClr val="0A4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ľîde">
              <a:extLst>
                <a:ext uri="{FF2B5EF4-FFF2-40B4-BE49-F238E27FC236}">
                  <a16:creationId xmlns:a16="http://schemas.microsoft.com/office/drawing/2014/main" id="{8598ACFA-453E-4D74-A283-A679868B3353}"/>
                </a:ext>
              </a:extLst>
            </p:cNvPr>
            <p:cNvSpPr/>
            <p:nvPr/>
          </p:nvSpPr>
          <p:spPr bwMode="auto">
            <a:xfrm>
              <a:off x="5022851" y="1833563"/>
              <a:ext cx="377825" cy="339725"/>
            </a:xfrm>
            <a:custGeom>
              <a:avLst/>
              <a:gdLst>
                <a:gd name="T0" fmla="*/ 238 w 238"/>
                <a:gd name="T1" fmla="*/ 199 h 214"/>
                <a:gd name="T2" fmla="*/ 172 w 238"/>
                <a:gd name="T3" fmla="*/ 99 h 214"/>
                <a:gd name="T4" fmla="*/ 106 w 238"/>
                <a:gd name="T5" fmla="*/ 0 h 214"/>
                <a:gd name="T6" fmla="*/ 53 w 238"/>
                <a:gd name="T7" fmla="*/ 107 h 214"/>
                <a:gd name="T8" fmla="*/ 0 w 238"/>
                <a:gd name="T9" fmla="*/ 214 h 214"/>
                <a:gd name="T10" fmla="*/ 119 w 238"/>
                <a:gd name="T11" fmla="*/ 206 h 214"/>
                <a:gd name="T12" fmla="*/ 238 w 238"/>
                <a:gd name="T13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14">
                  <a:moveTo>
                    <a:pt x="238" y="199"/>
                  </a:moveTo>
                  <a:lnTo>
                    <a:pt x="172" y="99"/>
                  </a:lnTo>
                  <a:lnTo>
                    <a:pt x="106" y="0"/>
                  </a:lnTo>
                  <a:lnTo>
                    <a:pt x="53" y="107"/>
                  </a:lnTo>
                  <a:lnTo>
                    <a:pt x="0" y="214"/>
                  </a:lnTo>
                  <a:lnTo>
                    <a:pt x="119" y="206"/>
                  </a:lnTo>
                  <a:lnTo>
                    <a:pt x="238" y="199"/>
                  </a:lnTo>
                  <a:close/>
                </a:path>
              </a:pathLst>
            </a:custGeom>
            <a:solidFill>
              <a:srgbClr val="FF1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ïŝḻídê">
              <a:extLst>
                <a:ext uri="{FF2B5EF4-FFF2-40B4-BE49-F238E27FC236}">
                  <a16:creationId xmlns:a16="http://schemas.microsoft.com/office/drawing/2014/main" id="{AEB923AC-72C0-4236-849E-B0C72C21E3ED}"/>
                </a:ext>
              </a:extLst>
            </p:cNvPr>
            <p:cNvSpPr/>
            <p:nvPr/>
          </p:nvSpPr>
          <p:spPr bwMode="auto">
            <a:xfrm>
              <a:off x="5022851" y="1833563"/>
              <a:ext cx="377825" cy="339725"/>
            </a:xfrm>
            <a:custGeom>
              <a:avLst/>
              <a:gdLst>
                <a:gd name="T0" fmla="*/ 238 w 238"/>
                <a:gd name="T1" fmla="*/ 199 h 214"/>
                <a:gd name="T2" fmla="*/ 172 w 238"/>
                <a:gd name="T3" fmla="*/ 99 h 214"/>
                <a:gd name="T4" fmla="*/ 106 w 238"/>
                <a:gd name="T5" fmla="*/ 0 h 214"/>
                <a:gd name="T6" fmla="*/ 53 w 238"/>
                <a:gd name="T7" fmla="*/ 107 h 214"/>
                <a:gd name="T8" fmla="*/ 0 w 238"/>
                <a:gd name="T9" fmla="*/ 214 h 214"/>
                <a:gd name="T10" fmla="*/ 119 w 238"/>
                <a:gd name="T11" fmla="*/ 206 h 214"/>
                <a:gd name="T12" fmla="*/ 238 w 238"/>
                <a:gd name="T13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14">
                  <a:moveTo>
                    <a:pt x="238" y="199"/>
                  </a:moveTo>
                  <a:lnTo>
                    <a:pt x="172" y="99"/>
                  </a:lnTo>
                  <a:lnTo>
                    <a:pt x="106" y="0"/>
                  </a:lnTo>
                  <a:lnTo>
                    <a:pt x="53" y="107"/>
                  </a:lnTo>
                  <a:lnTo>
                    <a:pt x="0" y="214"/>
                  </a:lnTo>
                  <a:lnTo>
                    <a:pt x="119" y="206"/>
                  </a:lnTo>
                  <a:lnTo>
                    <a:pt x="238" y="1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íŝḷiďe">
              <a:extLst>
                <a:ext uri="{FF2B5EF4-FFF2-40B4-BE49-F238E27FC236}">
                  <a16:creationId xmlns:a16="http://schemas.microsoft.com/office/drawing/2014/main" id="{E8476651-2919-4F3C-9540-419EC16F4676}"/>
                </a:ext>
              </a:extLst>
            </p:cNvPr>
            <p:cNvSpPr/>
            <p:nvPr/>
          </p:nvSpPr>
          <p:spPr bwMode="auto">
            <a:xfrm>
              <a:off x="5043488" y="1882776"/>
              <a:ext cx="268288" cy="250825"/>
            </a:xfrm>
            <a:custGeom>
              <a:avLst/>
              <a:gdLst>
                <a:gd name="T0" fmla="*/ 169 w 169"/>
                <a:gd name="T1" fmla="*/ 143 h 158"/>
                <a:gd name="T2" fmla="*/ 123 w 169"/>
                <a:gd name="T3" fmla="*/ 71 h 158"/>
                <a:gd name="T4" fmla="*/ 78 w 169"/>
                <a:gd name="T5" fmla="*/ 0 h 158"/>
                <a:gd name="T6" fmla="*/ 39 w 169"/>
                <a:gd name="T7" fmla="*/ 78 h 158"/>
                <a:gd name="T8" fmla="*/ 0 w 169"/>
                <a:gd name="T9" fmla="*/ 158 h 158"/>
                <a:gd name="T10" fmla="*/ 84 w 169"/>
                <a:gd name="T11" fmla="*/ 150 h 158"/>
                <a:gd name="T12" fmla="*/ 169 w 169"/>
                <a:gd name="T13" fmla="*/ 1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58">
                  <a:moveTo>
                    <a:pt x="169" y="143"/>
                  </a:moveTo>
                  <a:lnTo>
                    <a:pt x="123" y="71"/>
                  </a:lnTo>
                  <a:lnTo>
                    <a:pt x="78" y="0"/>
                  </a:lnTo>
                  <a:lnTo>
                    <a:pt x="39" y="78"/>
                  </a:lnTo>
                  <a:lnTo>
                    <a:pt x="0" y="158"/>
                  </a:lnTo>
                  <a:lnTo>
                    <a:pt x="84" y="150"/>
                  </a:lnTo>
                  <a:lnTo>
                    <a:pt x="169" y="143"/>
                  </a:lnTo>
                  <a:close/>
                </a:path>
              </a:pathLst>
            </a:custGeom>
            <a:solidFill>
              <a:srgbClr val="FF2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íSļiḓê">
              <a:extLst>
                <a:ext uri="{FF2B5EF4-FFF2-40B4-BE49-F238E27FC236}">
                  <a16:creationId xmlns:a16="http://schemas.microsoft.com/office/drawing/2014/main" id="{77618559-D13E-4DE0-AF89-3280CE268116}"/>
                </a:ext>
              </a:extLst>
            </p:cNvPr>
            <p:cNvSpPr/>
            <p:nvPr/>
          </p:nvSpPr>
          <p:spPr bwMode="auto">
            <a:xfrm>
              <a:off x="5043488" y="1882776"/>
              <a:ext cx="268288" cy="250825"/>
            </a:xfrm>
            <a:custGeom>
              <a:avLst/>
              <a:gdLst>
                <a:gd name="T0" fmla="*/ 169 w 169"/>
                <a:gd name="T1" fmla="*/ 143 h 158"/>
                <a:gd name="T2" fmla="*/ 123 w 169"/>
                <a:gd name="T3" fmla="*/ 71 h 158"/>
                <a:gd name="T4" fmla="*/ 78 w 169"/>
                <a:gd name="T5" fmla="*/ 0 h 158"/>
                <a:gd name="T6" fmla="*/ 39 w 169"/>
                <a:gd name="T7" fmla="*/ 78 h 158"/>
                <a:gd name="T8" fmla="*/ 0 w 169"/>
                <a:gd name="T9" fmla="*/ 158 h 158"/>
                <a:gd name="T10" fmla="*/ 84 w 169"/>
                <a:gd name="T11" fmla="*/ 150 h 158"/>
                <a:gd name="T12" fmla="*/ 169 w 169"/>
                <a:gd name="T13" fmla="*/ 1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58">
                  <a:moveTo>
                    <a:pt x="169" y="143"/>
                  </a:moveTo>
                  <a:lnTo>
                    <a:pt x="123" y="71"/>
                  </a:lnTo>
                  <a:lnTo>
                    <a:pt x="78" y="0"/>
                  </a:lnTo>
                  <a:lnTo>
                    <a:pt x="39" y="78"/>
                  </a:lnTo>
                  <a:lnTo>
                    <a:pt x="0" y="158"/>
                  </a:lnTo>
                  <a:lnTo>
                    <a:pt x="84" y="150"/>
                  </a:lnTo>
                  <a:lnTo>
                    <a:pt x="169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ṣḻïďe">
              <a:extLst>
                <a:ext uri="{FF2B5EF4-FFF2-40B4-BE49-F238E27FC236}">
                  <a16:creationId xmlns:a16="http://schemas.microsoft.com/office/drawing/2014/main" id="{FCD8E07B-FAE6-465A-8CA8-8966EBCBD7F1}"/>
                </a:ext>
              </a:extLst>
            </p:cNvPr>
            <p:cNvSpPr/>
            <p:nvPr/>
          </p:nvSpPr>
          <p:spPr bwMode="auto">
            <a:xfrm>
              <a:off x="5060951" y="1924051"/>
              <a:ext cx="141288" cy="171450"/>
            </a:xfrm>
            <a:custGeom>
              <a:avLst/>
              <a:gdLst>
                <a:gd name="T0" fmla="*/ 89 w 89"/>
                <a:gd name="T1" fmla="*/ 84 h 108"/>
                <a:gd name="T2" fmla="*/ 72 w 89"/>
                <a:gd name="T3" fmla="*/ 42 h 108"/>
                <a:gd name="T4" fmla="*/ 54 w 89"/>
                <a:gd name="T5" fmla="*/ 0 h 108"/>
                <a:gd name="T6" fmla="*/ 27 w 89"/>
                <a:gd name="T7" fmla="*/ 54 h 108"/>
                <a:gd name="T8" fmla="*/ 0 w 89"/>
                <a:gd name="T9" fmla="*/ 108 h 108"/>
                <a:gd name="T10" fmla="*/ 45 w 89"/>
                <a:gd name="T11" fmla="*/ 96 h 108"/>
                <a:gd name="T12" fmla="*/ 89 w 89"/>
                <a:gd name="T13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8">
                  <a:moveTo>
                    <a:pt x="89" y="84"/>
                  </a:moveTo>
                  <a:lnTo>
                    <a:pt x="72" y="42"/>
                  </a:lnTo>
                  <a:lnTo>
                    <a:pt x="54" y="0"/>
                  </a:lnTo>
                  <a:lnTo>
                    <a:pt x="27" y="54"/>
                  </a:lnTo>
                  <a:lnTo>
                    <a:pt x="0" y="108"/>
                  </a:lnTo>
                  <a:lnTo>
                    <a:pt x="45" y="96"/>
                  </a:lnTo>
                  <a:lnTo>
                    <a:pt x="89" y="84"/>
                  </a:lnTo>
                  <a:close/>
                </a:path>
              </a:pathLst>
            </a:custGeom>
            <a:solidFill>
              <a:srgbClr val="FFD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ṥḻiḍe">
              <a:extLst>
                <a:ext uri="{FF2B5EF4-FFF2-40B4-BE49-F238E27FC236}">
                  <a16:creationId xmlns:a16="http://schemas.microsoft.com/office/drawing/2014/main" id="{C2777E9D-AF30-49F2-BC02-634741A3262F}"/>
                </a:ext>
              </a:extLst>
            </p:cNvPr>
            <p:cNvSpPr/>
            <p:nvPr/>
          </p:nvSpPr>
          <p:spPr bwMode="auto">
            <a:xfrm>
              <a:off x="5060951" y="1924051"/>
              <a:ext cx="141288" cy="171450"/>
            </a:xfrm>
            <a:custGeom>
              <a:avLst/>
              <a:gdLst>
                <a:gd name="T0" fmla="*/ 89 w 89"/>
                <a:gd name="T1" fmla="*/ 84 h 108"/>
                <a:gd name="T2" fmla="*/ 72 w 89"/>
                <a:gd name="T3" fmla="*/ 42 h 108"/>
                <a:gd name="T4" fmla="*/ 54 w 89"/>
                <a:gd name="T5" fmla="*/ 0 h 108"/>
                <a:gd name="T6" fmla="*/ 27 w 89"/>
                <a:gd name="T7" fmla="*/ 54 h 108"/>
                <a:gd name="T8" fmla="*/ 0 w 89"/>
                <a:gd name="T9" fmla="*/ 108 h 108"/>
                <a:gd name="T10" fmla="*/ 45 w 89"/>
                <a:gd name="T11" fmla="*/ 96 h 108"/>
                <a:gd name="T12" fmla="*/ 89 w 89"/>
                <a:gd name="T13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8">
                  <a:moveTo>
                    <a:pt x="89" y="84"/>
                  </a:moveTo>
                  <a:lnTo>
                    <a:pt x="72" y="42"/>
                  </a:lnTo>
                  <a:lnTo>
                    <a:pt x="54" y="0"/>
                  </a:lnTo>
                  <a:lnTo>
                    <a:pt x="27" y="54"/>
                  </a:lnTo>
                  <a:lnTo>
                    <a:pt x="0" y="108"/>
                  </a:lnTo>
                  <a:lnTo>
                    <a:pt x="45" y="96"/>
                  </a:lnTo>
                  <a:lnTo>
                    <a:pt x="89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ṩḻidé">
              <a:extLst>
                <a:ext uri="{FF2B5EF4-FFF2-40B4-BE49-F238E27FC236}">
                  <a16:creationId xmlns:a16="http://schemas.microsoft.com/office/drawing/2014/main" id="{B951DEFC-DBFC-4A50-9649-CE105AEC3E56}"/>
                </a:ext>
              </a:extLst>
            </p:cNvPr>
            <p:cNvSpPr/>
            <p:nvPr/>
          </p:nvSpPr>
          <p:spPr bwMode="auto">
            <a:xfrm>
              <a:off x="3714751" y="1292226"/>
              <a:ext cx="1452563" cy="696913"/>
            </a:xfrm>
            <a:custGeom>
              <a:avLst/>
              <a:gdLst>
                <a:gd name="T0" fmla="*/ 1230 w 1257"/>
                <a:gd name="T1" fmla="*/ 491 h 605"/>
                <a:gd name="T2" fmla="*/ 1174 w 1257"/>
                <a:gd name="T3" fmla="*/ 605 h 605"/>
                <a:gd name="T4" fmla="*/ 1174 w 1257"/>
                <a:gd name="T5" fmla="*/ 605 h 605"/>
                <a:gd name="T6" fmla="*/ 1219 w 1257"/>
                <a:gd name="T7" fmla="*/ 514 h 605"/>
                <a:gd name="T8" fmla="*/ 1249 w 1257"/>
                <a:gd name="T9" fmla="*/ 529 h 605"/>
                <a:gd name="T10" fmla="*/ 1232 w 1257"/>
                <a:gd name="T11" fmla="*/ 564 h 605"/>
                <a:gd name="T12" fmla="*/ 1240 w 1257"/>
                <a:gd name="T13" fmla="*/ 548 h 605"/>
                <a:gd name="T14" fmla="*/ 1240 w 1257"/>
                <a:gd name="T15" fmla="*/ 548 h 605"/>
                <a:gd name="T16" fmla="*/ 1257 w 1257"/>
                <a:gd name="T17" fmla="*/ 514 h 605"/>
                <a:gd name="T18" fmla="*/ 1249 w 1257"/>
                <a:gd name="T19" fmla="*/ 529 h 605"/>
                <a:gd name="T20" fmla="*/ 1219 w 1257"/>
                <a:gd name="T21" fmla="*/ 514 h 605"/>
                <a:gd name="T22" fmla="*/ 1230 w 1257"/>
                <a:gd name="T23" fmla="*/ 491 h 605"/>
                <a:gd name="T24" fmla="*/ 1164 w 1257"/>
                <a:gd name="T25" fmla="*/ 464 h 605"/>
                <a:gd name="T26" fmla="*/ 1120 w 1257"/>
                <a:gd name="T27" fmla="*/ 554 h 605"/>
                <a:gd name="T28" fmla="*/ 1117 w 1257"/>
                <a:gd name="T29" fmla="*/ 558 h 605"/>
                <a:gd name="T30" fmla="*/ 1164 w 1257"/>
                <a:gd name="T31" fmla="*/ 464 h 605"/>
                <a:gd name="T32" fmla="*/ 1116 w 1257"/>
                <a:gd name="T33" fmla="*/ 297 h 605"/>
                <a:gd name="T34" fmla="*/ 1130 w 1257"/>
                <a:gd name="T35" fmla="*/ 314 h 605"/>
                <a:gd name="T36" fmla="*/ 1130 w 1257"/>
                <a:gd name="T37" fmla="*/ 314 h 605"/>
                <a:gd name="T38" fmla="*/ 1116 w 1257"/>
                <a:gd name="T39" fmla="*/ 297 h 605"/>
                <a:gd name="T40" fmla="*/ 1114 w 1257"/>
                <a:gd name="T41" fmla="*/ 296 h 605"/>
                <a:gd name="T42" fmla="*/ 1115 w 1257"/>
                <a:gd name="T43" fmla="*/ 297 h 605"/>
                <a:gd name="T44" fmla="*/ 1114 w 1257"/>
                <a:gd name="T45" fmla="*/ 296 h 605"/>
                <a:gd name="T46" fmla="*/ 1113 w 1257"/>
                <a:gd name="T47" fmla="*/ 294 h 605"/>
                <a:gd name="T48" fmla="*/ 1113 w 1257"/>
                <a:gd name="T49" fmla="*/ 294 h 605"/>
                <a:gd name="T50" fmla="*/ 1113 w 1257"/>
                <a:gd name="T51" fmla="*/ 294 h 605"/>
                <a:gd name="T52" fmla="*/ 55 w 1257"/>
                <a:gd name="T53" fmla="*/ 0 h 605"/>
                <a:gd name="T54" fmla="*/ 9 w 1257"/>
                <a:gd name="T55" fmla="*/ 15 h 605"/>
                <a:gd name="T56" fmla="*/ 9 w 1257"/>
                <a:gd name="T57" fmla="*/ 15 h 605"/>
                <a:gd name="T58" fmla="*/ 1 w 1257"/>
                <a:gd name="T59" fmla="*/ 18 h 605"/>
                <a:gd name="T60" fmla="*/ 1 w 1257"/>
                <a:gd name="T61" fmla="*/ 18 h 605"/>
                <a:gd name="T62" fmla="*/ 0 w 1257"/>
                <a:gd name="T63" fmla="*/ 19 h 605"/>
                <a:gd name="T64" fmla="*/ 0 w 1257"/>
                <a:gd name="T65" fmla="*/ 19 h 605"/>
                <a:gd name="T66" fmla="*/ 0 w 1257"/>
                <a:gd name="T67" fmla="*/ 19 h 605"/>
                <a:gd name="T68" fmla="*/ 0 w 1257"/>
                <a:gd name="T69" fmla="*/ 19 h 605"/>
                <a:gd name="T70" fmla="*/ 0 w 1257"/>
                <a:gd name="T71" fmla="*/ 19 h 605"/>
                <a:gd name="T72" fmla="*/ 0 w 1257"/>
                <a:gd name="T73" fmla="*/ 19 h 605"/>
                <a:gd name="T74" fmla="*/ 55 w 1257"/>
                <a:gd name="T75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57" h="605">
                  <a:moveTo>
                    <a:pt x="1230" y="491"/>
                  </a:moveTo>
                  <a:cubicBezTo>
                    <a:pt x="1174" y="605"/>
                    <a:pt x="1174" y="605"/>
                    <a:pt x="1174" y="605"/>
                  </a:cubicBezTo>
                  <a:cubicBezTo>
                    <a:pt x="1174" y="605"/>
                    <a:pt x="1174" y="605"/>
                    <a:pt x="1174" y="605"/>
                  </a:cubicBezTo>
                  <a:cubicBezTo>
                    <a:pt x="1219" y="514"/>
                    <a:pt x="1219" y="514"/>
                    <a:pt x="1219" y="514"/>
                  </a:cubicBezTo>
                  <a:cubicBezTo>
                    <a:pt x="1249" y="529"/>
                    <a:pt x="1249" y="529"/>
                    <a:pt x="1249" y="529"/>
                  </a:cubicBezTo>
                  <a:cubicBezTo>
                    <a:pt x="1232" y="564"/>
                    <a:pt x="1232" y="564"/>
                    <a:pt x="1232" y="564"/>
                  </a:cubicBezTo>
                  <a:cubicBezTo>
                    <a:pt x="1240" y="548"/>
                    <a:pt x="1240" y="548"/>
                    <a:pt x="1240" y="548"/>
                  </a:cubicBezTo>
                  <a:cubicBezTo>
                    <a:pt x="1240" y="548"/>
                    <a:pt x="1240" y="548"/>
                    <a:pt x="1240" y="548"/>
                  </a:cubicBezTo>
                  <a:cubicBezTo>
                    <a:pt x="1257" y="514"/>
                    <a:pt x="1257" y="514"/>
                    <a:pt x="1257" y="514"/>
                  </a:cubicBezTo>
                  <a:cubicBezTo>
                    <a:pt x="1249" y="529"/>
                    <a:pt x="1249" y="529"/>
                    <a:pt x="1249" y="529"/>
                  </a:cubicBezTo>
                  <a:cubicBezTo>
                    <a:pt x="1219" y="514"/>
                    <a:pt x="1219" y="514"/>
                    <a:pt x="1219" y="514"/>
                  </a:cubicBezTo>
                  <a:cubicBezTo>
                    <a:pt x="1230" y="491"/>
                    <a:pt x="1230" y="491"/>
                    <a:pt x="1230" y="491"/>
                  </a:cubicBezTo>
                  <a:moveTo>
                    <a:pt x="1164" y="464"/>
                  </a:moveTo>
                  <a:cubicBezTo>
                    <a:pt x="1120" y="554"/>
                    <a:pt x="1120" y="554"/>
                    <a:pt x="1120" y="554"/>
                  </a:cubicBezTo>
                  <a:cubicBezTo>
                    <a:pt x="1117" y="558"/>
                    <a:pt x="1117" y="558"/>
                    <a:pt x="1117" y="558"/>
                  </a:cubicBezTo>
                  <a:cubicBezTo>
                    <a:pt x="1164" y="464"/>
                    <a:pt x="1164" y="464"/>
                    <a:pt x="1164" y="464"/>
                  </a:cubicBezTo>
                  <a:moveTo>
                    <a:pt x="1116" y="297"/>
                  </a:moveTo>
                  <a:cubicBezTo>
                    <a:pt x="1120" y="303"/>
                    <a:pt x="1125" y="308"/>
                    <a:pt x="1130" y="314"/>
                  </a:cubicBezTo>
                  <a:cubicBezTo>
                    <a:pt x="1130" y="314"/>
                    <a:pt x="1130" y="314"/>
                    <a:pt x="1130" y="314"/>
                  </a:cubicBezTo>
                  <a:cubicBezTo>
                    <a:pt x="1125" y="308"/>
                    <a:pt x="1120" y="303"/>
                    <a:pt x="1116" y="297"/>
                  </a:cubicBezTo>
                  <a:moveTo>
                    <a:pt x="1114" y="296"/>
                  </a:moveTo>
                  <a:cubicBezTo>
                    <a:pt x="1115" y="296"/>
                    <a:pt x="1115" y="296"/>
                    <a:pt x="1115" y="297"/>
                  </a:cubicBezTo>
                  <a:cubicBezTo>
                    <a:pt x="1115" y="296"/>
                    <a:pt x="1115" y="296"/>
                    <a:pt x="1114" y="296"/>
                  </a:cubicBezTo>
                  <a:moveTo>
                    <a:pt x="1113" y="294"/>
                  </a:moveTo>
                  <a:cubicBezTo>
                    <a:pt x="1113" y="294"/>
                    <a:pt x="1113" y="294"/>
                    <a:pt x="1113" y="294"/>
                  </a:cubicBezTo>
                  <a:cubicBezTo>
                    <a:pt x="1113" y="294"/>
                    <a:pt x="1113" y="294"/>
                    <a:pt x="1113" y="294"/>
                  </a:cubicBezTo>
                  <a:moveTo>
                    <a:pt x="55" y="0"/>
                  </a:moveTo>
                  <a:cubicBezTo>
                    <a:pt x="34" y="6"/>
                    <a:pt x="18" y="11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5" y="16"/>
                    <a:pt x="2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8"/>
                    <a:pt x="21" y="10"/>
                    <a:pt x="5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$ļíḍè">
              <a:extLst>
                <a:ext uri="{FF2B5EF4-FFF2-40B4-BE49-F238E27FC236}">
                  <a16:creationId xmlns:a16="http://schemas.microsoft.com/office/drawing/2014/main" id="{FC6088D1-DB22-402D-A08D-3C9C0500758C}"/>
                </a:ext>
              </a:extLst>
            </p:cNvPr>
            <p:cNvSpPr/>
            <p:nvPr/>
          </p:nvSpPr>
          <p:spPr bwMode="auto">
            <a:xfrm>
              <a:off x="3714751" y="1238251"/>
              <a:ext cx="1304925" cy="665163"/>
            </a:xfrm>
            <a:custGeom>
              <a:avLst/>
              <a:gdLst>
                <a:gd name="T0" fmla="*/ 0 w 1130"/>
                <a:gd name="T1" fmla="*/ 66 h 577"/>
                <a:gd name="T2" fmla="*/ 0 w 1130"/>
                <a:gd name="T3" fmla="*/ 66 h 577"/>
                <a:gd name="T4" fmla="*/ 0 w 1130"/>
                <a:gd name="T5" fmla="*/ 66 h 577"/>
                <a:gd name="T6" fmla="*/ 0 w 1130"/>
                <a:gd name="T7" fmla="*/ 66 h 577"/>
                <a:gd name="T8" fmla="*/ 0 w 1130"/>
                <a:gd name="T9" fmla="*/ 66 h 577"/>
                <a:gd name="T10" fmla="*/ 0 w 1130"/>
                <a:gd name="T11" fmla="*/ 66 h 577"/>
                <a:gd name="T12" fmla="*/ 374 w 1130"/>
                <a:gd name="T13" fmla="*/ 0 h 577"/>
                <a:gd name="T14" fmla="*/ 227 w 1130"/>
                <a:gd name="T15" fmla="*/ 10 h 577"/>
                <a:gd name="T16" fmla="*/ 227 w 1130"/>
                <a:gd name="T17" fmla="*/ 10 h 577"/>
                <a:gd name="T18" fmla="*/ 55 w 1130"/>
                <a:gd name="T19" fmla="*/ 47 h 577"/>
                <a:gd name="T20" fmla="*/ 0 w 1130"/>
                <a:gd name="T21" fmla="*/ 66 h 577"/>
                <a:gd name="T22" fmla="*/ 227 w 1130"/>
                <a:gd name="T23" fmla="*/ 10 h 577"/>
                <a:gd name="T24" fmla="*/ 227 w 1130"/>
                <a:gd name="T25" fmla="*/ 10 h 577"/>
                <a:gd name="T26" fmla="*/ 227 w 1130"/>
                <a:gd name="T27" fmla="*/ 10 h 577"/>
                <a:gd name="T28" fmla="*/ 158 w 1130"/>
                <a:gd name="T29" fmla="*/ 149 h 577"/>
                <a:gd name="T30" fmla="*/ 1022 w 1130"/>
                <a:gd name="T31" fmla="*/ 577 h 577"/>
                <a:gd name="T32" fmla="*/ 1030 w 1130"/>
                <a:gd name="T33" fmla="*/ 562 h 577"/>
                <a:gd name="T34" fmla="*/ 1032 w 1130"/>
                <a:gd name="T35" fmla="*/ 557 h 577"/>
                <a:gd name="T36" fmla="*/ 1129 w 1130"/>
                <a:gd name="T37" fmla="*/ 361 h 577"/>
                <a:gd name="T38" fmla="*/ 1129 w 1130"/>
                <a:gd name="T39" fmla="*/ 361 h 577"/>
                <a:gd name="T40" fmla="*/ 1129 w 1130"/>
                <a:gd name="T41" fmla="*/ 361 h 577"/>
                <a:gd name="T42" fmla="*/ 1129 w 1130"/>
                <a:gd name="T43" fmla="*/ 361 h 577"/>
                <a:gd name="T44" fmla="*/ 1130 w 1130"/>
                <a:gd name="T45" fmla="*/ 361 h 577"/>
                <a:gd name="T46" fmla="*/ 1116 w 1130"/>
                <a:gd name="T47" fmla="*/ 344 h 577"/>
                <a:gd name="T48" fmla="*/ 1115 w 1130"/>
                <a:gd name="T49" fmla="*/ 344 h 577"/>
                <a:gd name="T50" fmla="*/ 1114 w 1130"/>
                <a:gd name="T51" fmla="*/ 343 h 577"/>
                <a:gd name="T52" fmla="*/ 1113 w 1130"/>
                <a:gd name="T53" fmla="*/ 341 h 577"/>
                <a:gd name="T54" fmla="*/ 1113 w 1130"/>
                <a:gd name="T55" fmla="*/ 341 h 577"/>
                <a:gd name="T56" fmla="*/ 1086 w 1130"/>
                <a:gd name="T57" fmla="*/ 311 h 577"/>
                <a:gd name="T58" fmla="*/ 1036 w 1130"/>
                <a:gd name="T59" fmla="*/ 403 h 577"/>
                <a:gd name="T60" fmla="*/ 778 w 1130"/>
                <a:gd name="T61" fmla="*/ 172 h 577"/>
                <a:gd name="T62" fmla="*/ 898 w 1130"/>
                <a:gd name="T63" fmla="*/ 152 h 577"/>
                <a:gd name="T64" fmla="*/ 374 w 1130"/>
                <a:gd name="T6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0" h="577">
                  <a:moveTo>
                    <a:pt x="0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0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374" y="0"/>
                  </a:moveTo>
                  <a:cubicBezTo>
                    <a:pt x="321" y="0"/>
                    <a:pt x="271" y="4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154" y="19"/>
                    <a:pt x="94" y="35"/>
                    <a:pt x="55" y="47"/>
                  </a:cubicBezTo>
                  <a:cubicBezTo>
                    <a:pt x="21" y="57"/>
                    <a:pt x="2" y="65"/>
                    <a:pt x="0" y="66"/>
                  </a:cubicBezTo>
                  <a:cubicBezTo>
                    <a:pt x="4" y="64"/>
                    <a:pt x="93" y="28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022" y="577"/>
                    <a:pt x="1022" y="577"/>
                    <a:pt x="1022" y="577"/>
                  </a:cubicBezTo>
                  <a:cubicBezTo>
                    <a:pt x="1030" y="562"/>
                    <a:pt x="1030" y="562"/>
                    <a:pt x="1030" y="562"/>
                  </a:cubicBezTo>
                  <a:cubicBezTo>
                    <a:pt x="1032" y="557"/>
                    <a:pt x="1032" y="557"/>
                    <a:pt x="1032" y="557"/>
                  </a:cubicBezTo>
                  <a:cubicBezTo>
                    <a:pt x="1129" y="361"/>
                    <a:pt x="1129" y="361"/>
                    <a:pt x="1129" y="361"/>
                  </a:cubicBezTo>
                  <a:cubicBezTo>
                    <a:pt x="1129" y="361"/>
                    <a:pt x="1129" y="361"/>
                    <a:pt x="1129" y="361"/>
                  </a:cubicBezTo>
                  <a:cubicBezTo>
                    <a:pt x="1129" y="361"/>
                    <a:pt x="1129" y="361"/>
                    <a:pt x="1129" y="361"/>
                  </a:cubicBezTo>
                  <a:cubicBezTo>
                    <a:pt x="1129" y="361"/>
                    <a:pt x="1129" y="361"/>
                    <a:pt x="1129" y="361"/>
                  </a:cubicBezTo>
                  <a:cubicBezTo>
                    <a:pt x="1130" y="361"/>
                    <a:pt x="1130" y="361"/>
                    <a:pt x="1130" y="361"/>
                  </a:cubicBezTo>
                  <a:cubicBezTo>
                    <a:pt x="1125" y="355"/>
                    <a:pt x="1120" y="350"/>
                    <a:pt x="1116" y="344"/>
                  </a:cubicBezTo>
                  <a:cubicBezTo>
                    <a:pt x="1116" y="344"/>
                    <a:pt x="1115" y="344"/>
                    <a:pt x="1115" y="344"/>
                  </a:cubicBezTo>
                  <a:cubicBezTo>
                    <a:pt x="1115" y="343"/>
                    <a:pt x="1115" y="343"/>
                    <a:pt x="1114" y="343"/>
                  </a:cubicBezTo>
                  <a:cubicBezTo>
                    <a:pt x="1114" y="342"/>
                    <a:pt x="1114" y="342"/>
                    <a:pt x="1113" y="341"/>
                  </a:cubicBezTo>
                  <a:cubicBezTo>
                    <a:pt x="1113" y="341"/>
                    <a:pt x="1113" y="341"/>
                    <a:pt x="1113" y="341"/>
                  </a:cubicBezTo>
                  <a:cubicBezTo>
                    <a:pt x="1104" y="331"/>
                    <a:pt x="1095" y="321"/>
                    <a:pt x="1086" y="311"/>
                  </a:cubicBezTo>
                  <a:cubicBezTo>
                    <a:pt x="1036" y="403"/>
                    <a:pt x="1036" y="403"/>
                    <a:pt x="1036" y="403"/>
                  </a:cubicBezTo>
                  <a:cubicBezTo>
                    <a:pt x="778" y="172"/>
                    <a:pt x="778" y="172"/>
                    <a:pt x="778" y="172"/>
                  </a:cubicBezTo>
                  <a:cubicBezTo>
                    <a:pt x="898" y="152"/>
                    <a:pt x="898" y="152"/>
                    <a:pt x="898" y="152"/>
                  </a:cubicBezTo>
                  <a:cubicBezTo>
                    <a:pt x="717" y="34"/>
                    <a:pt x="530" y="0"/>
                    <a:pt x="374" y="0"/>
                  </a:cubicBezTo>
                </a:path>
              </a:pathLst>
            </a:custGeom>
            <a:solidFill>
              <a:srgbClr val="C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ïṥlïḓé">
              <a:extLst>
                <a:ext uri="{FF2B5EF4-FFF2-40B4-BE49-F238E27FC236}">
                  <a16:creationId xmlns:a16="http://schemas.microsoft.com/office/drawing/2014/main" id="{30B8050B-D6B7-4901-A7E8-6259F37BE9C7}"/>
                </a:ext>
              </a:extLst>
            </p:cNvPr>
            <p:cNvSpPr/>
            <p:nvPr/>
          </p:nvSpPr>
          <p:spPr bwMode="auto">
            <a:xfrm>
              <a:off x="4895851" y="1654176"/>
              <a:ext cx="173038" cy="300038"/>
            </a:xfrm>
            <a:custGeom>
              <a:avLst/>
              <a:gdLst>
                <a:gd name="T0" fmla="*/ 107 w 150"/>
                <a:gd name="T1" fmla="*/ 0 h 260"/>
                <a:gd name="T2" fmla="*/ 10 w 150"/>
                <a:gd name="T3" fmla="*/ 196 h 260"/>
                <a:gd name="T4" fmla="*/ 8 w 150"/>
                <a:gd name="T5" fmla="*/ 201 h 260"/>
                <a:gd name="T6" fmla="*/ 0 w 150"/>
                <a:gd name="T7" fmla="*/ 216 h 260"/>
                <a:gd name="T8" fmla="*/ 88 w 150"/>
                <a:gd name="T9" fmla="*/ 260 h 260"/>
                <a:gd name="T10" fmla="*/ 95 w 150"/>
                <a:gd name="T11" fmla="*/ 244 h 260"/>
                <a:gd name="T12" fmla="*/ 98 w 150"/>
                <a:gd name="T13" fmla="*/ 240 h 260"/>
                <a:gd name="T14" fmla="*/ 142 w 150"/>
                <a:gd name="T15" fmla="*/ 150 h 260"/>
                <a:gd name="T16" fmla="*/ 144 w 150"/>
                <a:gd name="T17" fmla="*/ 145 h 260"/>
                <a:gd name="T18" fmla="*/ 144 w 150"/>
                <a:gd name="T19" fmla="*/ 145 h 260"/>
                <a:gd name="T20" fmla="*/ 144 w 150"/>
                <a:gd name="T21" fmla="*/ 145 h 260"/>
                <a:gd name="T22" fmla="*/ 149 w 150"/>
                <a:gd name="T23" fmla="*/ 135 h 260"/>
                <a:gd name="T24" fmla="*/ 150 w 150"/>
                <a:gd name="T25" fmla="*/ 127 h 260"/>
                <a:gd name="T26" fmla="*/ 107 w 150"/>
                <a:gd name="T27" fmla="*/ 0 h 260"/>
                <a:gd name="T28" fmla="*/ 107 w 150"/>
                <a:gd name="T2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260">
                  <a:moveTo>
                    <a:pt x="107" y="0"/>
                  </a:moveTo>
                  <a:cubicBezTo>
                    <a:pt x="10" y="196"/>
                    <a:pt x="10" y="196"/>
                    <a:pt x="10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88" y="260"/>
                    <a:pt x="88" y="260"/>
                    <a:pt x="88" y="260"/>
                  </a:cubicBezTo>
                  <a:cubicBezTo>
                    <a:pt x="95" y="244"/>
                    <a:pt x="95" y="244"/>
                    <a:pt x="95" y="244"/>
                  </a:cubicBezTo>
                  <a:cubicBezTo>
                    <a:pt x="98" y="240"/>
                    <a:pt x="98" y="240"/>
                    <a:pt x="98" y="24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9" y="135"/>
                    <a:pt x="149" y="135"/>
                    <a:pt x="149" y="135"/>
                  </a:cubicBezTo>
                  <a:cubicBezTo>
                    <a:pt x="150" y="133"/>
                    <a:pt x="150" y="130"/>
                    <a:pt x="150" y="127"/>
                  </a:cubicBezTo>
                  <a:cubicBezTo>
                    <a:pt x="150" y="77"/>
                    <a:pt x="108" y="1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004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íṡlîḑè">
              <a:extLst>
                <a:ext uri="{FF2B5EF4-FFF2-40B4-BE49-F238E27FC236}">
                  <a16:creationId xmlns:a16="http://schemas.microsoft.com/office/drawing/2014/main" id="{02209568-CE61-448F-B0AB-475648B05AB9}"/>
                </a:ext>
              </a:extLst>
            </p:cNvPr>
            <p:cNvSpPr/>
            <p:nvPr/>
          </p:nvSpPr>
          <p:spPr bwMode="auto">
            <a:xfrm>
              <a:off x="4997451" y="1820863"/>
              <a:ext cx="138113" cy="168275"/>
            </a:xfrm>
            <a:custGeom>
              <a:avLst/>
              <a:gdLst>
                <a:gd name="T0" fmla="*/ 40 w 87"/>
                <a:gd name="T1" fmla="*/ 0 h 106"/>
                <a:gd name="T2" fmla="*/ 39 w 87"/>
                <a:gd name="T3" fmla="*/ 4 h 106"/>
                <a:gd name="T4" fmla="*/ 5 w 87"/>
                <a:gd name="T5" fmla="*/ 72 h 106"/>
                <a:gd name="T6" fmla="*/ 0 w 87"/>
                <a:gd name="T7" fmla="*/ 84 h 106"/>
                <a:gd name="T8" fmla="*/ 46 w 87"/>
                <a:gd name="T9" fmla="*/ 106 h 106"/>
                <a:gd name="T10" fmla="*/ 87 w 87"/>
                <a:gd name="T11" fmla="*/ 24 h 106"/>
                <a:gd name="T12" fmla="*/ 40 w 8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6">
                  <a:moveTo>
                    <a:pt x="40" y="0"/>
                  </a:moveTo>
                  <a:lnTo>
                    <a:pt x="39" y="4"/>
                  </a:lnTo>
                  <a:lnTo>
                    <a:pt x="5" y="72"/>
                  </a:lnTo>
                  <a:lnTo>
                    <a:pt x="0" y="84"/>
                  </a:lnTo>
                  <a:lnTo>
                    <a:pt x="46" y="106"/>
                  </a:lnTo>
                  <a:lnTo>
                    <a:pt x="87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6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íSḻïḋè">
              <a:extLst>
                <a:ext uri="{FF2B5EF4-FFF2-40B4-BE49-F238E27FC236}">
                  <a16:creationId xmlns:a16="http://schemas.microsoft.com/office/drawing/2014/main" id="{39B6C793-A4A4-40BF-8C43-EAD9E0DBBB49}"/>
                </a:ext>
              </a:extLst>
            </p:cNvPr>
            <p:cNvSpPr/>
            <p:nvPr/>
          </p:nvSpPr>
          <p:spPr bwMode="auto">
            <a:xfrm>
              <a:off x="4997451" y="1820863"/>
              <a:ext cx="138113" cy="168275"/>
            </a:xfrm>
            <a:custGeom>
              <a:avLst/>
              <a:gdLst>
                <a:gd name="T0" fmla="*/ 40 w 87"/>
                <a:gd name="T1" fmla="*/ 0 h 106"/>
                <a:gd name="T2" fmla="*/ 39 w 87"/>
                <a:gd name="T3" fmla="*/ 4 h 106"/>
                <a:gd name="T4" fmla="*/ 5 w 87"/>
                <a:gd name="T5" fmla="*/ 72 h 106"/>
                <a:gd name="T6" fmla="*/ 0 w 87"/>
                <a:gd name="T7" fmla="*/ 84 h 106"/>
                <a:gd name="T8" fmla="*/ 46 w 87"/>
                <a:gd name="T9" fmla="*/ 106 h 106"/>
                <a:gd name="T10" fmla="*/ 87 w 87"/>
                <a:gd name="T11" fmla="*/ 24 h 106"/>
                <a:gd name="T12" fmla="*/ 40 w 8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6">
                  <a:moveTo>
                    <a:pt x="40" y="0"/>
                  </a:moveTo>
                  <a:lnTo>
                    <a:pt x="39" y="4"/>
                  </a:lnTo>
                  <a:lnTo>
                    <a:pt x="5" y="72"/>
                  </a:lnTo>
                  <a:lnTo>
                    <a:pt x="0" y="84"/>
                  </a:lnTo>
                  <a:lnTo>
                    <a:pt x="46" y="106"/>
                  </a:lnTo>
                  <a:lnTo>
                    <a:pt x="87" y="24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iSlîḑè">
              <a:extLst>
                <a:ext uri="{FF2B5EF4-FFF2-40B4-BE49-F238E27FC236}">
                  <a16:creationId xmlns:a16="http://schemas.microsoft.com/office/drawing/2014/main" id="{A711B9BD-0B41-4B1E-85AF-7DBD19FDE05F}"/>
                </a:ext>
              </a:extLst>
            </p:cNvPr>
            <p:cNvSpPr/>
            <p:nvPr/>
          </p:nvSpPr>
          <p:spPr bwMode="auto">
            <a:xfrm>
              <a:off x="5070476" y="1884363"/>
              <a:ext cx="87313" cy="122238"/>
            </a:xfrm>
            <a:custGeom>
              <a:avLst/>
              <a:gdLst>
                <a:gd name="T0" fmla="*/ 33 w 55"/>
                <a:gd name="T1" fmla="*/ 0 h 77"/>
                <a:gd name="T2" fmla="*/ 0 w 55"/>
                <a:gd name="T3" fmla="*/ 66 h 77"/>
                <a:gd name="T4" fmla="*/ 22 w 55"/>
                <a:gd name="T5" fmla="*/ 77 h 77"/>
                <a:gd name="T6" fmla="*/ 42 w 55"/>
                <a:gd name="T7" fmla="*/ 37 h 77"/>
                <a:gd name="T8" fmla="*/ 55 w 55"/>
                <a:gd name="T9" fmla="*/ 11 h 77"/>
                <a:gd name="T10" fmla="*/ 33 w 5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77">
                  <a:moveTo>
                    <a:pt x="33" y="0"/>
                  </a:moveTo>
                  <a:lnTo>
                    <a:pt x="0" y="66"/>
                  </a:lnTo>
                  <a:lnTo>
                    <a:pt x="22" y="77"/>
                  </a:lnTo>
                  <a:lnTo>
                    <a:pt x="42" y="37"/>
                  </a:lnTo>
                  <a:lnTo>
                    <a:pt x="55" y="1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A0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ḑé">
              <a:extLst>
                <a:ext uri="{FF2B5EF4-FFF2-40B4-BE49-F238E27FC236}">
                  <a16:creationId xmlns:a16="http://schemas.microsoft.com/office/drawing/2014/main" id="{6BBA9DCC-30D6-41F2-A890-5B887787BC59}"/>
                </a:ext>
              </a:extLst>
            </p:cNvPr>
            <p:cNvSpPr/>
            <p:nvPr/>
          </p:nvSpPr>
          <p:spPr bwMode="auto">
            <a:xfrm>
              <a:off x="5070476" y="1884363"/>
              <a:ext cx="87313" cy="122238"/>
            </a:xfrm>
            <a:custGeom>
              <a:avLst/>
              <a:gdLst>
                <a:gd name="T0" fmla="*/ 33 w 55"/>
                <a:gd name="T1" fmla="*/ 0 h 77"/>
                <a:gd name="T2" fmla="*/ 0 w 55"/>
                <a:gd name="T3" fmla="*/ 66 h 77"/>
                <a:gd name="T4" fmla="*/ 22 w 55"/>
                <a:gd name="T5" fmla="*/ 77 h 77"/>
                <a:gd name="T6" fmla="*/ 42 w 55"/>
                <a:gd name="T7" fmla="*/ 37 h 77"/>
                <a:gd name="T8" fmla="*/ 55 w 55"/>
                <a:gd name="T9" fmla="*/ 11 h 77"/>
                <a:gd name="T10" fmla="*/ 33 w 5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77">
                  <a:moveTo>
                    <a:pt x="33" y="0"/>
                  </a:moveTo>
                  <a:lnTo>
                    <a:pt x="0" y="66"/>
                  </a:lnTo>
                  <a:lnTo>
                    <a:pt x="22" y="77"/>
                  </a:lnTo>
                  <a:lnTo>
                    <a:pt x="42" y="37"/>
                  </a:lnTo>
                  <a:lnTo>
                    <a:pt x="55" y="11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iṩlîďè">
              <a:extLst>
                <a:ext uri="{FF2B5EF4-FFF2-40B4-BE49-F238E27FC236}">
                  <a16:creationId xmlns:a16="http://schemas.microsoft.com/office/drawing/2014/main" id="{E3C10244-ECF3-4493-9AC4-761606827B4E}"/>
                </a:ext>
              </a:extLst>
            </p:cNvPr>
            <p:cNvSpPr/>
            <p:nvPr/>
          </p:nvSpPr>
          <p:spPr bwMode="auto">
            <a:xfrm>
              <a:off x="3714751" y="1314451"/>
              <a:ext cx="1588" cy="317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1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ṡḻíďe">
              <a:extLst>
                <a:ext uri="{FF2B5EF4-FFF2-40B4-BE49-F238E27FC236}">
                  <a16:creationId xmlns:a16="http://schemas.microsoft.com/office/drawing/2014/main" id="{89E9E150-B54F-4464-86A5-A5D4C49FDA5E}"/>
                </a:ext>
              </a:extLst>
            </p:cNvPr>
            <p:cNvSpPr/>
            <p:nvPr/>
          </p:nvSpPr>
          <p:spPr bwMode="auto">
            <a:xfrm>
              <a:off x="3714751" y="1314451"/>
              <a:ext cx="1588" cy="317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1 w 1"/>
                <a:gd name="T5" fmla="*/ 3 h 3"/>
                <a:gd name="T6" fmla="*/ 1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ïSḷíḓe">
              <a:extLst>
                <a:ext uri="{FF2B5EF4-FFF2-40B4-BE49-F238E27FC236}">
                  <a16:creationId xmlns:a16="http://schemas.microsoft.com/office/drawing/2014/main" id="{5C6628CE-435D-4EA9-B1B1-D79840BD449F}"/>
                </a:ext>
              </a:extLst>
            </p:cNvPr>
            <p:cNvSpPr/>
            <p:nvPr/>
          </p:nvSpPr>
          <p:spPr bwMode="auto">
            <a:xfrm>
              <a:off x="4613276" y="1357313"/>
              <a:ext cx="484188" cy="346075"/>
            </a:xfrm>
            <a:custGeom>
              <a:avLst/>
              <a:gdLst>
                <a:gd name="T0" fmla="*/ 419 w 419"/>
                <a:gd name="T1" fmla="*/ 0 h 299"/>
                <a:gd name="T2" fmla="*/ 419 w 419"/>
                <a:gd name="T3" fmla="*/ 0 h 299"/>
                <a:gd name="T4" fmla="*/ 120 w 419"/>
                <a:gd name="T5" fmla="*/ 48 h 299"/>
                <a:gd name="T6" fmla="*/ 120 w 419"/>
                <a:gd name="T7" fmla="*/ 48 h 299"/>
                <a:gd name="T8" fmla="*/ 0 w 419"/>
                <a:gd name="T9" fmla="*/ 68 h 299"/>
                <a:gd name="T10" fmla="*/ 258 w 419"/>
                <a:gd name="T11" fmla="*/ 299 h 299"/>
                <a:gd name="T12" fmla="*/ 308 w 419"/>
                <a:gd name="T13" fmla="*/ 207 h 299"/>
                <a:gd name="T14" fmla="*/ 308 w 419"/>
                <a:gd name="T15" fmla="*/ 207 h 299"/>
                <a:gd name="T16" fmla="*/ 419 w 419"/>
                <a:gd name="T1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299">
                  <a:moveTo>
                    <a:pt x="419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58" y="299"/>
                    <a:pt x="258" y="299"/>
                    <a:pt x="258" y="299"/>
                  </a:cubicBezTo>
                  <a:cubicBezTo>
                    <a:pt x="308" y="207"/>
                    <a:pt x="308" y="207"/>
                    <a:pt x="308" y="207"/>
                  </a:cubicBezTo>
                  <a:cubicBezTo>
                    <a:pt x="308" y="207"/>
                    <a:pt x="308" y="207"/>
                    <a:pt x="308" y="207"/>
                  </a:cubicBezTo>
                  <a:cubicBezTo>
                    <a:pt x="419" y="0"/>
                    <a:pt x="419" y="0"/>
                    <a:pt x="419" y="0"/>
                  </a:cubicBezTo>
                </a:path>
              </a:pathLst>
            </a:custGeom>
            <a:solidFill>
              <a:srgbClr val="CCB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ïŝ1iḍè">
              <a:extLst>
                <a:ext uri="{FF2B5EF4-FFF2-40B4-BE49-F238E27FC236}">
                  <a16:creationId xmlns:a16="http://schemas.microsoft.com/office/drawing/2014/main" id="{6CEFAE98-734E-441B-ADB5-45023E29988B}"/>
                </a:ext>
              </a:extLst>
            </p:cNvPr>
            <p:cNvSpPr/>
            <p:nvPr/>
          </p:nvSpPr>
          <p:spPr bwMode="auto">
            <a:xfrm>
              <a:off x="3714751" y="1249363"/>
              <a:ext cx="261938" cy="160338"/>
            </a:xfrm>
            <a:custGeom>
              <a:avLst/>
              <a:gdLst>
                <a:gd name="T0" fmla="*/ 227 w 227"/>
                <a:gd name="T1" fmla="*/ 0 h 139"/>
                <a:gd name="T2" fmla="*/ 0 w 227"/>
                <a:gd name="T3" fmla="*/ 56 h 139"/>
                <a:gd name="T4" fmla="*/ 0 w 227"/>
                <a:gd name="T5" fmla="*/ 56 h 139"/>
                <a:gd name="T6" fmla="*/ 0 w 227"/>
                <a:gd name="T7" fmla="*/ 56 h 139"/>
                <a:gd name="T8" fmla="*/ 0 w 227"/>
                <a:gd name="T9" fmla="*/ 56 h 139"/>
                <a:gd name="T10" fmla="*/ 0 w 227"/>
                <a:gd name="T11" fmla="*/ 56 h 139"/>
                <a:gd name="T12" fmla="*/ 0 w 227"/>
                <a:gd name="T13" fmla="*/ 56 h 139"/>
                <a:gd name="T14" fmla="*/ 0 w 227"/>
                <a:gd name="T15" fmla="*/ 56 h 139"/>
                <a:gd name="T16" fmla="*/ 0 w 227"/>
                <a:gd name="T17" fmla="*/ 56 h 139"/>
                <a:gd name="T18" fmla="*/ 0 w 227"/>
                <a:gd name="T19" fmla="*/ 56 h 139"/>
                <a:gd name="T20" fmla="*/ 0 w 227"/>
                <a:gd name="T21" fmla="*/ 56 h 139"/>
                <a:gd name="T22" fmla="*/ 0 w 227"/>
                <a:gd name="T23" fmla="*/ 56 h 139"/>
                <a:gd name="T24" fmla="*/ 1 w 227"/>
                <a:gd name="T25" fmla="*/ 59 h 139"/>
                <a:gd name="T26" fmla="*/ 1 w 227"/>
                <a:gd name="T27" fmla="*/ 61 h 139"/>
                <a:gd name="T28" fmla="*/ 158 w 227"/>
                <a:gd name="T29" fmla="*/ 139 h 139"/>
                <a:gd name="T30" fmla="*/ 227 w 227"/>
                <a:gd name="T3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7" h="139">
                  <a:moveTo>
                    <a:pt x="227" y="0"/>
                  </a:moveTo>
                  <a:cubicBezTo>
                    <a:pt x="93" y="18"/>
                    <a:pt x="4" y="54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1" y="59"/>
                  </a:cubicBezTo>
                  <a:cubicBezTo>
                    <a:pt x="1" y="60"/>
                    <a:pt x="1" y="60"/>
                    <a:pt x="1" y="61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227" y="0"/>
                    <a:pt x="227" y="0"/>
                    <a:pt x="227" y="0"/>
                  </a:cubicBezTo>
                </a:path>
              </a:pathLst>
            </a:custGeom>
            <a:solidFill>
              <a:srgbClr val="083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s1ïḓè">
              <a:extLst>
                <a:ext uri="{FF2B5EF4-FFF2-40B4-BE49-F238E27FC236}">
                  <a16:creationId xmlns:a16="http://schemas.microsoft.com/office/drawing/2014/main" id="{FD0B50F3-0ECC-407E-B6ED-3C7488E4A053}"/>
                </a:ext>
              </a:extLst>
            </p:cNvPr>
            <p:cNvSpPr/>
            <p:nvPr/>
          </p:nvSpPr>
          <p:spPr bwMode="auto">
            <a:xfrm>
              <a:off x="5146676" y="1833563"/>
              <a:ext cx="254000" cy="315913"/>
            </a:xfrm>
            <a:custGeom>
              <a:avLst/>
              <a:gdLst>
                <a:gd name="T0" fmla="*/ 28 w 160"/>
                <a:gd name="T1" fmla="*/ 0 h 199"/>
                <a:gd name="T2" fmla="*/ 28 w 160"/>
                <a:gd name="T3" fmla="*/ 0 h 199"/>
                <a:gd name="T4" fmla="*/ 13 w 160"/>
                <a:gd name="T5" fmla="*/ 31 h 199"/>
                <a:gd name="T6" fmla="*/ 13 w 160"/>
                <a:gd name="T7" fmla="*/ 32 h 199"/>
                <a:gd name="T8" fmla="*/ 0 w 160"/>
                <a:gd name="T9" fmla="*/ 57 h 199"/>
                <a:gd name="T10" fmla="*/ 0 w 160"/>
                <a:gd name="T11" fmla="*/ 57 h 199"/>
                <a:gd name="T12" fmla="*/ 13 w 160"/>
                <a:gd name="T13" fmla="*/ 31 h 199"/>
                <a:gd name="T14" fmla="*/ 58 w 160"/>
                <a:gd name="T15" fmla="*/ 102 h 199"/>
                <a:gd name="T16" fmla="*/ 104 w 160"/>
                <a:gd name="T17" fmla="*/ 174 h 199"/>
                <a:gd name="T18" fmla="*/ 154 w 160"/>
                <a:gd name="T19" fmla="*/ 199 h 199"/>
                <a:gd name="T20" fmla="*/ 160 w 160"/>
                <a:gd name="T21" fmla="*/ 199 h 199"/>
                <a:gd name="T22" fmla="*/ 149 w 160"/>
                <a:gd name="T23" fmla="*/ 182 h 199"/>
                <a:gd name="T24" fmla="*/ 116 w 160"/>
                <a:gd name="T25" fmla="*/ 133 h 199"/>
                <a:gd name="T26" fmla="*/ 94 w 160"/>
                <a:gd name="T27" fmla="*/ 99 h 199"/>
                <a:gd name="T28" fmla="*/ 77 w 160"/>
                <a:gd name="T29" fmla="*/ 72 h 199"/>
                <a:gd name="T30" fmla="*/ 28 w 160"/>
                <a:gd name="T3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99">
                  <a:moveTo>
                    <a:pt x="28" y="0"/>
                  </a:moveTo>
                  <a:lnTo>
                    <a:pt x="28" y="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3" y="31"/>
                  </a:lnTo>
                  <a:lnTo>
                    <a:pt x="58" y="102"/>
                  </a:lnTo>
                  <a:lnTo>
                    <a:pt x="104" y="174"/>
                  </a:lnTo>
                  <a:lnTo>
                    <a:pt x="154" y="199"/>
                  </a:lnTo>
                  <a:lnTo>
                    <a:pt x="160" y="199"/>
                  </a:lnTo>
                  <a:lnTo>
                    <a:pt x="149" y="182"/>
                  </a:lnTo>
                  <a:lnTo>
                    <a:pt x="116" y="133"/>
                  </a:lnTo>
                  <a:lnTo>
                    <a:pt x="94" y="99"/>
                  </a:lnTo>
                  <a:lnTo>
                    <a:pt x="77" y="7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C15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îṩḷîḍe">
              <a:extLst>
                <a:ext uri="{FF2B5EF4-FFF2-40B4-BE49-F238E27FC236}">
                  <a16:creationId xmlns:a16="http://schemas.microsoft.com/office/drawing/2014/main" id="{38561D27-AB4C-4F05-8D4A-DA0BB6382501}"/>
                </a:ext>
              </a:extLst>
            </p:cNvPr>
            <p:cNvSpPr/>
            <p:nvPr/>
          </p:nvSpPr>
          <p:spPr bwMode="auto">
            <a:xfrm>
              <a:off x="5146676" y="1833563"/>
              <a:ext cx="254000" cy="315913"/>
            </a:xfrm>
            <a:custGeom>
              <a:avLst/>
              <a:gdLst>
                <a:gd name="T0" fmla="*/ 28 w 160"/>
                <a:gd name="T1" fmla="*/ 0 h 199"/>
                <a:gd name="T2" fmla="*/ 28 w 160"/>
                <a:gd name="T3" fmla="*/ 0 h 199"/>
                <a:gd name="T4" fmla="*/ 13 w 160"/>
                <a:gd name="T5" fmla="*/ 31 h 199"/>
                <a:gd name="T6" fmla="*/ 13 w 160"/>
                <a:gd name="T7" fmla="*/ 32 h 199"/>
                <a:gd name="T8" fmla="*/ 0 w 160"/>
                <a:gd name="T9" fmla="*/ 57 h 199"/>
                <a:gd name="T10" fmla="*/ 0 w 160"/>
                <a:gd name="T11" fmla="*/ 57 h 199"/>
                <a:gd name="T12" fmla="*/ 13 w 160"/>
                <a:gd name="T13" fmla="*/ 31 h 199"/>
                <a:gd name="T14" fmla="*/ 58 w 160"/>
                <a:gd name="T15" fmla="*/ 102 h 199"/>
                <a:gd name="T16" fmla="*/ 104 w 160"/>
                <a:gd name="T17" fmla="*/ 174 h 199"/>
                <a:gd name="T18" fmla="*/ 154 w 160"/>
                <a:gd name="T19" fmla="*/ 199 h 199"/>
                <a:gd name="T20" fmla="*/ 160 w 160"/>
                <a:gd name="T21" fmla="*/ 199 h 199"/>
                <a:gd name="T22" fmla="*/ 149 w 160"/>
                <a:gd name="T23" fmla="*/ 182 h 199"/>
                <a:gd name="T24" fmla="*/ 116 w 160"/>
                <a:gd name="T25" fmla="*/ 133 h 199"/>
                <a:gd name="T26" fmla="*/ 94 w 160"/>
                <a:gd name="T27" fmla="*/ 99 h 199"/>
                <a:gd name="T28" fmla="*/ 77 w 160"/>
                <a:gd name="T29" fmla="*/ 72 h 199"/>
                <a:gd name="T30" fmla="*/ 28 w 160"/>
                <a:gd name="T3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99">
                  <a:moveTo>
                    <a:pt x="28" y="0"/>
                  </a:moveTo>
                  <a:lnTo>
                    <a:pt x="28" y="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3" y="31"/>
                  </a:lnTo>
                  <a:lnTo>
                    <a:pt x="58" y="102"/>
                  </a:lnTo>
                  <a:lnTo>
                    <a:pt x="104" y="174"/>
                  </a:lnTo>
                  <a:lnTo>
                    <a:pt x="154" y="199"/>
                  </a:lnTo>
                  <a:lnTo>
                    <a:pt x="160" y="199"/>
                  </a:lnTo>
                  <a:lnTo>
                    <a:pt x="149" y="182"/>
                  </a:lnTo>
                  <a:lnTo>
                    <a:pt x="116" y="133"/>
                  </a:lnTo>
                  <a:lnTo>
                    <a:pt x="94" y="99"/>
                  </a:lnTo>
                  <a:lnTo>
                    <a:pt x="77" y="72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ŝ1îďê">
              <a:extLst>
                <a:ext uri="{FF2B5EF4-FFF2-40B4-BE49-F238E27FC236}">
                  <a16:creationId xmlns:a16="http://schemas.microsoft.com/office/drawing/2014/main" id="{AC46A1A4-33B2-4A62-B415-2F37EC0F267A}"/>
                </a:ext>
              </a:extLst>
            </p:cNvPr>
            <p:cNvSpPr/>
            <p:nvPr/>
          </p:nvSpPr>
          <p:spPr bwMode="auto">
            <a:xfrm>
              <a:off x="5146676" y="1882776"/>
              <a:ext cx="165100" cy="227013"/>
            </a:xfrm>
            <a:custGeom>
              <a:avLst/>
              <a:gdLst>
                <a:gd name="T0" fmla="*/ 13 w 104"/>
                <a:gd name="T1" fmla="*/ 0 h 143"/>
                <a:gd name="T2" fmla="*/ 0 w 104"/>
                <a:gd name="T3" fmla="*/ 26 h 143"/>
                <a:gd name="T4" fmla="*/ 18 w 104"/>
                <a:gd name="T5" fmla="*/ 68 h 143"/>
                <a:gd name="T6" fmla="*/ 35 w 104"/>
                <a:gd name="T7" fmla="*/ 109 h 143"/>
                <a:gd name="T8" fmla="*/ 104 w 104"/>
                <a:gd name="T9" fmla="*/ 143 h 143"/>
                <a:gd name="T10" fmla="*/ 58 w 104"/>
                <a:gd name="T11" fmla="*/ 71 h 143"/>
                <a:gd name="T12" fmla="*/ 13 w 104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43">
                  <a:moveTo>
                    <a:pt x="13" y="0"/>
                  </a:moveTo>
                  <a:lnTo>
                    <a:pt x="0" y="26"/>
                  </a:lnTo>
                  <a:lnTo>
                    <a:pt x="18" y="68"/>
                  </a:lnTo>
                  <a:lnTo>
                    <a:pt x="35" y="109"/>
                  </a:lnTo>
                  <a:lnTo>
                    <a:pt x="104" y="143"/>
                  </a:lnTo>
                  <a:lnTo>
                    <a:pt x="58" y="7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C2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ṧ1iḓé">
              <a:extLst>
                <a:ext uri="{FF2B5EF4-FFF2-40B4-BE49-F238E27FC236}">
                  <a16:creationId xmlns:a16="http://schemas.microsoft.com/office/drawing/2014/main" id="{AA6BF661-6C0E-4A2E-B23D-4BDD0E7005F9}"/>
                </a:ext>
              </a:extLst>
            </p:cNvPr>
            <p:cNvSpPr/>
            <p:nvPr/>
          </p:nvSpPr>
          <p:spPr bwMode="auto">
            <a:xfrm>
              <a:off x="5146676" y="1882776"/>
              <a:ext cx="165100" cy="227013"/>
            </a:xfrm>
            <a:custGeom>
              <a:avLst/>
              <a:gdLst>
                <a:gd name="T0" fmla="*/ 13 w 104"/>
                <a:gd name="T1" fmla="*/ 0 h 143"/>
                <a:gd name="T2" fmla="*/ 0 w 104"/>
                <a:gd name="T3" fmla="*/ 26 h 143"/>
                <a:gd name="T4" fmla="*/ 18 w 104"/>
                <a:gd name="T5" fmla="*/ 68 h 143"/>
                <a:gd name="T6" fmla="*/ 35 w 104"/>
                <a:gd name="T7" fmla="*/ 109 h 143"/>
                <a:gd name="T8" fmla="*/ 104 w 104"/>
                <a:gd name="T9" fmla="*/ 143 h 143"/>
                <a:gd name="T10" fmla="*/ 58 w 104"/>
                <a:gd name="T11" fmla="*/ 71 h 143"/>
                <a:gd name="T12" fmla="*/ 13 w 104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43">
                  <a:moveTo>
                    <a:pt x="13" y="0"/>
                  </a:moveTo>
                  <a:lnTo>
                    <a:pt x="0" y="26"/>
                  </a:lnTo>
                  <a:lnTo>
                    <a:pt x="18" y="68"/>
                  </a:lnTo>
                  <a:lnTo>
                    <a:pt x="35" y="109"/>
                  </a:lnTo>
                  <a:lnTo>
                    <a:pt x="104" y="143"/>
                  </a:lnTo>
                  <a:lnTo>
                    <a:pt x="58" y="71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îṣļïdê">
              <a:extLst>
                <a:ext uri="{FF2B5EF4-FFF2-40B4-BE49-F238E27FC236}">
                  <a16:creationId xmlns:a16="http://schemas.microsoft.com/office/drawing/2014/main" id="{460F1A97-10B4-4BC0-8E1F-B6B4C3FCA95F}"/>
                </a:ext>
              </a:extLst>
            </p:cNvPr>
            <p:cNvSpPr/>
            <p:nvPr/>
          </p:nvSpPr>
          <p:spPr bwMode="auto">
            <a:xfrm>
              <a:off x="5105401" y="1924051"/>
              <a:ext cx="96838" cy="131763"/>
            </a:xfrm>
            <a:custGeom>
              <a:avLst/>
              <a:gdLst>
                <a:gd name="T0" fmla="*/ 26 w 61"/>
                <a:gd name="T1" fmla="*/ 0 h 83"/>
                <a:gd name="T2" fmla="*/ 20 w 61"/>
                <a:gd name="T3" fmla="*/ 12 h 83"/>
                <a:gd name="T4" fmla="*/ 0 w 61"/>
                <a:gd name="T5" fmla="*/ 52 h 83"/>
                <a:gd name="T6" fmla="*/ 61 w 61"/>
                <a:gd name="T7" fmla="*/ 83 h 83"/>
                <a:gd name="T8" fmla="*/ 44 w 61"/>
                <a:gd name="T9" fmla="*/ 42 h 83"/>
                <a:gd name="T10" fmla="*/ 26 w 61"/>
                <a:gd name="T11" fmla="*/ 0 h 83"/>
                <a:gd name="T12" fmla="*/ 26 w 61"/>
                <a:gd name="T13" fmla="*/ 0 h 83"/>
                <a:gd name="T14" fmla="*/ 26 w 61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3">
                  <a:moveTo>
                    <a:pt x="26" y="0"/>
                  </a:moveTo>
                  <a:lnTo>
                    <a:pt x="20" y="12"/>
                  </a:lnTo>
                  <a:lnTo>
                    <a:pt x="0" y="52"/>
                  </a:lnTo>
                  <a:lnTo>
                    <a:pt x="61" y="83"/>
                  </a:lnTo>
                  <a:lnTo>
                    <a:pt x="44" y="4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CA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îş1ïḑê">
              <a:extLst>
                <a:ext uri="{FF2B5EF4-FFF2-40B4-BE49-F238E27FC236}">
                  <a16:creationId xmlns:a16="http://schemas.microsoft.com/office/drawing/2014/main" id="{B2DD7481-DC96-43D6-A1F5-80369BBA1BAB}"/>
                </a:ext>
              </a:extLst>
            </p:cNvPr>
            <p:cNvSpPr/>
            <p:nvPr/>
          </p:nvSpPr>
          <p:spPr bwMode="auto">
            <a:xfrm>
              <a:off x="5105401" y="1924051"/>
              <a:ext cx="96838" cy="131763"/>
            </a:xfrm>
            <a:custGeom>
              <a:avLst/>
              <a:gdLst>
                <a:gd name="T0" fmla="*/ 26 w 61"/>
                <a:gd name="T1" fmla="*/ 0 h 83"/>
                <a:gd name="T2" fmla="*/ 20 w 61"/>
                <a:gd name="T3" fmla="*/ 12 h 83"/>
                <a:gd name="T4" fmla="*/ 0 w 61"/>
                <a:gd name="T5" fmla="*/ 52 h 83"/>
                <a:gd name="T6" fmla="*/ 61 w 61"/>
                <a:gd name="T7" fmla="*/ 83 h 83"/>
                <a:gd name="T8" fmla="*/ 44 w 61"/>
                <a:gd name="T9" fmla="*/ 42 h 83"/>
                <a:gd name="T10" fmla="*/ 26 w 61"/>
                <a:gd name="T11" fmla="*/ 0 h 83"/>
                <a:gd name="T12" fmla="*/ 26 w 61"/>
                <a:gd name="T13" fmla="*/ 0 h 83"/>
                <a:gd name="T14" fmla="*/ 26 w 61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3">
                  <a:moveTo>
                    <a:pt x="26" y="0"/>
                  </a:moveTo>
                  <a:lnTo>
                    <a:pt x="20" y="12"/>
                  </a:lnTo>
                  <a:lnTo>
                    <a:pt x="0" y="52"/>
                  </a:lnTo>
                  <a:lnTo>
                    <a:pt x="61" y="83"/>
                  </a:lnTo>
                  <a:lnTo>
                    <a:pt x="44" y="4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ísļíḑè">
              <a:extLst>
                <a:ext uri="{FF2B5EF4-FFF2-40B4-BE49-F238E27FC236}">
                  <a16:creationId xmlns:a16="http://schemas.microsoft.com/office/drawing/2014/main" id="{EBA0E911-0D36-440F-9577-B568E0C57907}"/>
                </a:ext>
              </a:extLst>
            </p:cNvPr>
            <p:cNvSpPr/>
            <p:nvPr/>
          </p:nvSpPr>
          <p:spPr bwMode="auto">
            <a:xfrm>
              <a:off x="3398838" y="2179638"/>
              <a:ext cx="957263" cy="384175"/>
            </a:xfrm>
            <a:custGeom>
              <a:avLst/>
              <a:gdLst>
                <a:gd name="T0" fmla="*/ 715 w 829"/>
                <a:gd name="T1" fmla="*/ 195 h 333"/>
                <a:gd name="T2" fmla="*/ 689 w 829"/>
                <a:gd name="T3" fmla="*/ 198 h 333"/>
                <a:gd name="T4" fmla="*/ 470 w 829"/>
                <a:gd name="T5" fmla="*/ 0 h 333"/>
                <a:gd name="T6" fmla="*/ 283 w 829"/>
                <a:gd name="T7" fmla="*/ 115 h 333"/>
                <a:gd name="T8" fmla="*/ 196 w 829"/>
                <a:gd name="T9" fmla="*/ 95 h 333"/>
                <a:gd name="T10" fmla="*/ 0 w 829"/>
                <a:gd name="T11" fmla="*/ 289 h 333"/>
                <a:gd name="T12" fmla="*/ 6 w 829"/>
                <a:gd name="T13" fmla="*/ 333 h 333"/>
                <a:gd name="T14" fmla="*/ 248 w 829"/>
                <a:gd name="T15" fmla="*/ 333 h 333"/>
                <a:gd name="T16" fmla="*/ 387 w 829"/>
                <a:gd name="T17" fmla="*/ 333 h 333"/>
                <a:gd name="T18" fmla="*/ 604 w 829"/>
                <a:gd name="T19" fmla="*/ 333 h 333"/>
                <a:gd name="T20" fmla="*/ 691 w 829"/>
                <a:gd name="T21" fmla="*/ 333 h 333"/>
                <a:gd name="T22" fmla="*/ 826 w 829"/>
                <a:gd name="T23" fmla="*/ 333 h 333"/>
                <a:gd name="T24" fmla="*/ 829 w 829"/>
                <a:gd name="T25" fmla="*/ 308 h 333"/>
                <a:gd name="T26" fmla="*/ 715 w 829"/>
                <a:gd name="T27" fmla="*/ 19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9" h="333">
                  <a:moveTo>
                    <a:pt x="715" y="195"/>
                  </a:moveTo>
                  <a:cubicBezTo>
                    <a:pt x="706" y="195"/>
                    <a:pt x="697" y="196"/>
                    <a:pt x="689" y="198"/>
                  </a:cubicBezTo>
                  <a:cubicBezTo>
                    <a:pt x="662" y="84"/>
                    <a:pt x="574" y="0"/>
                    <a:pt x="470" y="0"/>
                  </a:cubicBezTo>
                  <a:cubicBezTo>
                    <a:pt x="393" y="0"/>
                    <a:pt x="324" y="46"/>
                    <a:pt x="283" y="115"/>
                  </a:cubicBezTo>
                  <a:cubicBezTo>
                    <a:pt x="257" y="103"/>
                    <a:pt x="228" y="95"/>
                    <a:pt x="196" y="95"/>
                  </a:cubicBezTo>
                  <a:cubicBezTo>
                    <a:pt x="88" y="95"/>
                    <a:pt x="0" y="182"/>
                    <a:pt x="0" y="289"/>
                  </a:cubicBezTo>
                  <a:cubicBezTo>
                    <a:pt x="0" y="304"/>
                    <a:pt x="2" y="319"/>
                    <a:pt x="6" y="333"/>
                  </a:cubicBezTo>
                  <a:cubicBezTo>
                    <a:pt x="248" y="333"/>
                    <a:pt x="248" y="333"/>
                    <a:pt x="248" y="333"/>
                  </a:cubicBezTo>
                  <a:cubicBezTo>
                    <a:pt x="387" y="333"/>
                    <a:pt x="387" y="333"/>
                    <a:pt x="387" y="333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91" y="333"/>
                    <a:pt x="691" y="333"/>
                    <a:pt x="691" y="333"/>
                  </a:cubicBezTo>
                  <a:cubicBezTo>
                    <a:pt x="826" y="333"/>
                    <a:pt x="826" y="333"/>
                    <a:pt x="826" y="333"/>
                  </a:cubicBezTo>
                  <a:cubicBezTo>
                    <a:pt x="828" y="325"/>
                    <a:pt x="829" y="317"/>
                    <a:pt x="829" y="308"/>
                  </a:cubicBezTo>
                  <a:cubicBezTo>
                    <a:pt x="829" y="246"/>
                    <a:pt x="778" y="195"/>
                    <a:pt x="715" y="195"/>
                  </a:cubicBezTo>
                </a:path>
              </a:pathLst>
            </a:custGeom>
            <a:solidFill>
              <a:srgbClr val="4C4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ísļîḋe">
              <a:extLst>
                <a:ext uri="{FF2B5EF4-FFF2-40B4-BE49-F238E27FC236}">
                  <a16:creationId xmlns:a16="http://schemas.microsoft.com/office/drawing/2014/main" id="{848F69AD-A1FA-4829-8BBB-B45929FB5071}"/>
                </a:ext>
              </a:extLst>
            </p:cNvPr>
            <p:cNvSpPr/>
            <p:nvPr/>
          </p:nvSpPr>
          <p:spPr bwMode="auto">
            <a:xfrm>
              <a:off x="3336926" y="2179638"/>
              <a:ext cx="955675" cy="384175"/>
            </a:xfrm>
            <a:custGeom>
              <a:avLst/>
              <a:gdLst>
                <a:gd name="T0" fmla="*/ 715 w 828"/>
                <a:gd name="T1" fmla="*/ 195 h 333"/>
                <a:gd name="T2" fmla="*/ 688 w 828"/>
                <a:gd name="T3" fmla="*/ 198 h 333"/>
                <a:gd name="T4" fmla="*/ 469 w 828"/>
                <a:gd name="T5" fmla="*/ 0 h 333"/>
                <a:gd name="T6" fmla="*/ 283 w 828"/>
                <a:gd name="T7" fmla="*/ 115 h 333"/>
                <a:gd name="T8" fmla="*/ 196 w 828"/>
                <a:gd name="T9" fmla="*/ 95 h 333"/>
                <a:gd name="T10" fmla="*/ 0 w 828"/>
                <a:gd name="T11" fmla="*/ 289 h 333"/>
                <a:gd name="T12" fmla="*/ 5 w 828"/>
                <a:gd name="T13" fmla="*/ 333 h 333"/>
                <a:gd name="T14" fmla="*/ 247 w 828"/>
                <a:gd name="T15" fmla="*/ 333 h 333"/>
                <a:gd name="T16" fmla="*/ 387 w 828"/>
                <a:gd name="T17" fmla="*/ 333 h 333"/>
                <a:gd name="T18" fmla="*/ 604 w 828"/>
                <a:gd name="T19" fmla="*/ 333 h 333"/>
                <a:gd name="T20" fmla="*/ 691 w 828"/>
                <a:gd name="T21" fmla="*/ 333 h 333"/>
                <a:gd name="T22" fmla="*/ 825 w 828"/>
                <a:gd name="T23" fmla="*/ 333 h 333"/>
                <a:gd name="T24" fmla="*/ 828 w 828"/>
                <a:gd name="T25" fmla="*/ 308 h 333"/>
                <a:gd name="T26" fmla="*/ 715 w 828"/>
                <a:gd name="T27" fmla="*/ 19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8" h="333">
                  <a:moveTo>
                    <a:pt x="715" y="195"/>
                  </a:moveTo>
                  <a:cubicBezTo>
                    <a:pt x="706" y="195"/>
                    <a:pt x="697" y="196"/>
                    <a:pt x="688" y="198"/>
                  </a:cubicBezTo>
                  <a:cubicBezTo>
                    <a:pt x="661" y="84"/>
                    <a:pt x="573" y="0"/>
                    <a:pt x="469" y="0"/>
                  </a:cubicBezTo>
                  <a:cubicBezTo>
                    <a:pt x="392" y="0"/>
                    <a:pt x="324" y="46"/>
                    <a:pt x="283" y="115"/>
                  </a:cubicBezTo>
                  <a:cubicBezTo>
                    <a:pt x="257" y="103"/>
                    <a:pt x="227" y="95"/>
                    <a:pt x="196" y="95"/>
                  </a:cubicBezTo>
                  <a:cubicBezTo>
                    <a:pt x="88" y="95"/>
                    <a:pt x="0" y="182"/>
                    <a:pt x="0" y="289"/>
                  </a:cubicBezTo>
                  <a:cubicBezTo>
                    <a:pt x="0" y="304"/>
                    <a:pt x="2" y="319"/>
                    <a:pt x="5" y="333"/>
                  </a:cubicBezTo>
                  <a:cubicBezTo>
                    <a:pt x="247" y="333"/>
                    <a:pt x="247" y="333"/>
                    <a:pt x="247" y="333"/>
                  </a:cubicBezTo>
                  <a:cubicBezTo>
                    <a:pt x="387" y="333"/>
                    <a:pt x="387" y="333"/>
                    <a:pt x="387" y="333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91" y="333"/>
                    <a:pt x="691" y="333"/>
                    <a:pt x="691" y="333"/>
                  </a:cubicBezTo>
                  <a:cubicBezTo>
                    <a:pt x="825" y="333"/>
                    <a:pt x="825" y="333"/>
                    <a:pt x="825" y="333"/>
                  </a:cubicBezTo>
                  <a:cubicBezTo>
                    <a:pt x="827" y="325"/>
                    <a:pt x="828" y="317"/>
                    <a:pt x="828" y="308"/>
                  </a:cubicBezTo>
                  <a:cubicBezTo>
                    <a:pt x="828" y="246"/>
                    <a:pt x="777" y="195"/>
                    <a:pt x="715" y="195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ï$ḷiḑé">
              <a:extLst>
                <a:ext uri="{FF2B5EF4-FFF2-40B4-BE49-F238E27FC236}">
                  <a16:creationId xmlns:a16="http://schemas.microsoft.com/office/drawing/2014/main" id="{CC2B0023-18C4-4A1B-B397-69312D20268D}"/>
                </a:ext>
              </a:extLst>
            </p:cNvPr>
            <p:cNvSpPr/>
            <p:nvPr/>
          </p:nvSpPr>
          <p:spPr bwMode="auto">
            <a:xfrm>
              <a:off x="3876676" y="2179638"/>
              <a:ext cx="31750" cy="1588"/>
            </a:xfrm>
            <a:custGeom>
              <a:avLst/>
              <a:gdLst>
                <a:gd name="T0" fmla="*/ 1 w 28"/>
                <a:gd name="T1" fmla="*/ 0 h 2"/>
                <a:gd name="T2" fmla="*/ 0 w 28"/>
                <a:gd name="T3" fmla="*/ 0 h 2"/>
                <a:gd name="T4" fmla="*/ 1 w 28"/>
                <a:gd name="T5" fmla="*/ 0 h 2"/>
                <a:gd name="T6" fmla="*/ 28 w 28"/>
                <a:gd name="T7" fmla="*/ 2 h 2"/>
                <a:gd name="T8" fmla="*/ 28 w 28"/>
                <a:gd name="T9" fmla="*/ 2 h 2"/>
                <a:gd name="T10" fmla="*/ 1 w 2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9" y="1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19" y="1"/>
                    <a:pt x="10" y="0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íşľíḋe">
              <a:extLst>
                <a:ext uri="{FF2B5EF4-FFF2-40B4-BE49-F238E27FC236}">
                  <a16:creationId xmlns:a16="http://schemas.microsoft.com/office/drawing/2014/main" id="{D43321F9-ACDF-4B26-A2D7-261B16A83223}"/>
                </a:ext>
              </a:extLst>
            </p:cNvPr>
            <p:cNvSpPr/>
            <p:nvPr/>
          </p:nvSpPr>
          <p:spPr bwMode="auto">
            <a:xfrm>
              <a:off x="3867151" y="2179638"/>
              <a:ext cx="425450" cy="384175"/>
            </a:xfrm>
            <a:custGeom>
              <a:avLst/>
              <a:gdLst>
                <a:gd name="T0" fmla="*/ 10 w 369"/>
                <a:gd name="T1" fmla="*/ 0 h 333"/>
                <a:gd name="T2" fmla="*/ 9 w 369"/>
                <a:gd name="T3" fmla="*/ 0 h 333"/>
                <a:gd name="T4" fmla="*/ 0 w 369"/>
                <a:gd name="T5" fmla="*/ 1 h 333"/>
                <a:gd name="T6" fmla="*/ 0 w 369"/>
                <a:gd name="T7" fmla="*/ 333 h 333"/>
                <a:gd name="T8" fmla="*/ 145 w 369"/>
                <a:gd name="T9" fmla="*/ 333 h 333"/>
                <a:gd name="T10" fmla="*/ 232 w 369"/>
                <a:gd name="T11" fmla="*/ 333 h 333"/>
                <a:gd name="T12" fmla="*/ 366 w 369"/>
                <a:gd name="T13" fmla="*/ 333 h 333"/>
                <a:gd name="T14" fmla="*/ 369 w 369"/>
                <a:gd name="T15" fmla="*/ 308 h 333"/>
                <a:gd name="T16" fmla="*/ 256 w 369"/>
                <a:gd name="T17" fmla="*/ 195 h 333"/>
                <a:gd name="T18" fmla="*/ 229 w 369"/>
                <a:gd name="T19" fmla="*/ 198 h 333"/>
                <a:gd name="T20" fmla="*/ 37 w 369"/>
                <a:gd name="T21" fmla="*/ 2 h 333"/>
                <a:gd name="T22" fmla="*/ 10 w 369"/>
                <a:gd name="T2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9" h="333">
                  <a:moveTo>
                    <a:pt x="10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6" y="0"/>
                    <a:pt x="3" y="0"/>
                    <a:pt x="0" y="1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45" y="333"/>
                    <a:pt x="145" y="333"/>
                    <a:pt x="145" y="333"/>
                  </a:cubicBezTo>
                  <a:cubicBezTo>
                    <a:pt x="232" y="333"/>
                    <a:pt x="232" y="333"/>
                    <a:pt x="232" y="333"/>
                  </a:cubicBezTo>
                  <a:cubicBezTo>
                    <a:pt x="366" y="333"/>
                    <a:pt x="366" y="333"/>
                    <a:pt x="366" y="333"/>
                  </a:cubicBezTo>
                  <a:cubicBezTo>
                    <a:pt x="368" y="325"/>
                    <a:pt x="369" y="317"/>
                    <a:pt x="369" y="308"/>
                  </a:cubicBezTo>
                  <a:cubicBezTo>
                    <a:pt x="369" y="246"/>
                    <a:pt x="318" y="195"/>
                    <a:pt x="256" y="195"/>
                  </a:cubicBezTo>
                  <a:cubicBezTo>
                    <a:pt x="247" y="195"/>
                    <a:pt x="238" y="196"/>
                    <a:pt x="229" y="198"/>
                  </a:cubicBezTo>
                  <a:cubicBezTo>
                    <a:pt x="205" y="94"/>
                    <a:pt x="129" y="15"/>
                    <a:pt x="37" y="2"/>
                  </a:cubicBezTo>
                  <a:cubicBezTo>
                    <a:pt x="28" y="1"/>
                    <a:pt x="19" y="0"/>
                    <a:pt x="10" y="0"/>
                  </a:cubicBezTo>
                </a:path>
              </a:pathLst>
            </a:custGeom>
            <a:solidFill>
              <a:srgbClr val="BDC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ïŝľïḋè">
              <a:extLst>
                <a:ext uri="{FF2B5EF4-FFF2-40B4-BE49-F238E27FC236}">
                  <a16:creationId xmlns:a16="http://schemas.microsoft.com/office/drawing/2014/main" id="{8472E897-A79A-4D6A-A623-34DB567EE4EA}"/>
                </a:ext>
              </a:extLst>
            </p:cNvPr>
            <p:cNvSpPr/>
            <p:nvPr/>
          </p:nvSpPr>
          <p:spPr bwMode="auto">
            <a:xfrm>
              <a:off x="5160963" y="1338263"/>
              <a:ext cx="955675" cy="384175"/>
            </a:xfrm>
            <a:custGeom>
              <a:avLst/>
              <a:gdLst>
                <a:gd name="T0" fmla="*/ 714 w 828"/>
                <a:gd name="T1" fmla="*/ 194 h 333"/>
                <a:gd name="T2" fmla="*/ 688 w 828"/>
                <a:gd name="T3" fmla="*/ 198 h 333"/>
                <a:gd name="T4" fmla="*/ 469 w 828"/>
                <a:gd name="T5" fmla="*/ 0 h 333"/>
                <a:gd name="T6" fmla="*/ 283 w 828"/>
                <a:gd name="T7" fmla="*/ 115 h 333"/>
                <a:gd name="T8" fmla="*/ 196 w 828"/>
                <a:gd name="T9" fmla="*/ 95 h 333"/>
                <a:gd name="T10" fmla="*/ 0 w 828"/>
                <a:gd name="T11" fmla="*/ 288 h 333"/>
                <a:gd name="T12" fmla="*/ 5 w 828"/>
                <a:gd name="T13" fmla="*/ 333 h 333"/>
                <a:gd name="T14" fmla="*/ 247 w 828"/>
                <a:gd name="T15" fmla="*/ 333 h 333"/>
                <a:gd name="T16" fmla="*/ 387 w 828"/>
                <a:gd name="T17" fmla="*/ 333 h 333"/>
                <a:gd name="T18" fmla="*/ 604 w 828"/>
                <a:gd name="T19" fmla="*/ 333 h 333"/>
                <a:gd name="T20" fmla="*/ 690 w 828"/>
                <a:gd name="T21" fmla="*/ 333 h 333"/>
                <a:gd name="T22" fmla="*/ 825 w 828"/>
                <a:gd name="T23" fmla="*/ 333 h 333"/>
                <a:gd name="T24" fmla="*/ 828 w 828"/>
                <a:gd name="T25" fmla="*/ 307 h 333"/>
                <a:gd name="T26" fmla="*/ 714 w 828"/>
                <a:gd name="T27" fmla="*/ 1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8" h="333">
                  <a:moveTo>
                    <a:pt x="714" y="194"/>
                  </a:moveTo>
                  <a:cubicBezTo>
                    <a:pt x="705" y="194"/>
                    <a:pt x="697" y="196"/>
                    <a:pt x="688" y="198"/>
                  </a:cubicBezTo>
                  <a:cubicBezTo>
                    <a:pt x="661" y="83"/>
                    <a:pt x="573" y="0"/>
                    <a:pt x="469" y="0"/>
                  </a:cubicBezTo>
                  <a:cubicBezTo>
                    <a:pt x="392" y="0"/>
                    <a:pt x="324" y="45"/>
                    <a:pt x="283" y="115"/>
                  </a:cubicBezTo>
                  <a:cubicBezTo>
                    <a:pt x="256" y="102"/>
                    <a:pt x="227" y="95"/>
                    <a:pt x="196" y="95"/>
                  </a:cubicBezTo>
                  <a:cubicBezTo>
                    <a:pt x="88" y="95"/>
                    <a:pt x="0" y="181"/>
                    <a:pt x="0" y="288"/>
                  </a:cubicBezTo>
                  <a:cubicBezTo>
                    <a:pt x="0" y="304"/>
                    <a:pt x="2" y="319"/>
                    <a:pt x="5" y="333"/>
                  </a:cubicBezTo>
                  <a:cubicBezTo>
                    <a:pt x="247" y="333"/>
                    <a:pt x="247" y="333"/>
                    <a:pt x="247" y="333"/>
                  </a:cubicBezTo>
                  <a:cubicBezTo>
                    <a:pt x="387" y="333"/>
                    <a:pt x="387" y="333"/>
                    <a:pt x="387" y="333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90" y="333"/>
                    <a:pt x="690" y="333"/>
                    <a:pt x="690" y="333"/>
                  </a:cubicBezTo>
                  <a:cubicBezTo>
                    <a:pt x="825" y="333"/>
                    <a:pt x="825" y="333"/>
                    <a:pt x="825" y="333"/>
                  </a:cubicBezTo>
                  <a:cubicBezTo>
                    <a:pt x="827" y="325"/>
                    <a:pt x="828" y="316"/>
                    <a:pt x="828" y="307"/>
                  </a:cubicBezTo>
                  <a:cubicBezTo>
                    <a:pt x="828" y="245"/>
                    <a:pt x="777" y="194"/>
                    <a:pt x="714" y="194"/>
                  </a:cubicBezTo>
                </a:path>
              </a:pathLst>
            </a:custGeom>
            <a:solidFill>
              <a:srgbClr val="4C4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ṩ1íḋê">
              <a:extLst>
                <a:ext uri="{FF2B5EF4-FFF2-40B4-BE49-F238E27FC236}">
                  <a16:creationId xmlns:a16="http://schemas.microsoft.com/office/drawing/2014/main" id="{DC9D7ECB-95D3-4040-87D7-75E3C9142C7B}"/>
                </a:ext>
              </a:extLst>
            </p:cNvPr>
            <p:cNvSpPr/>
            <p:nvPr/>
          </p:nvSpPr>
          <p:spPr bwMode="auto">
            <a:xfrm>
              <a:off x="5097463" y="1338263"/>
              <a:ext cx="957263" cy="384175"/>
            </a:xfrm>
            <a:custGeom>
              <a:avLst/>
              <a:gdLst>
                <a:gd name="T0" fmla="*/ 715 w 829"/>
                <a:gd name="T1" fmla="*/ 194 h 333"/>
                <a:gd name="T2" fmla="*/ 689 w 829"/>
                <a:gd name="T3" fmla="*/ 198 h 333"/>
                <a:gd name="T4" fmla="*/ 469 w 829"/>
                <a:gd name="T5" fmla="*/ 0 h 333"/>
                <a:gd name="T6" fmla="*/ 283 w 829"/>
                <a:gd name="T7" fmla="*/ 115 h 333"/>
                <a:gd name="T8" fmla="*/ 196 w 829"/>
                <a:gd name="T9" fmla="*/ 95 h 333"/>
                <a:gd name="T10" fmla="*/ 0 w 829"/>
                <a:gd name="T11" fmla="*/ 288 h 333"/>
                <a:gd name="T12" fmla="*/ 5 w 829"/>
                <a:gd name="T13" fmla="*/ 333 h 333"/>
                <a:gd name="T14" fmla="*/ 248 w 829"/>
                <a:gd name="T15" fmla="*/ 333 h 333"/>
                <a:gd name="T16" fmla="*/ 387 w 829"/>
                <a:gd name="T17" fmla="*/ 333 h 333"/>
                <a:gd name="T18" fmla="*/ 604 w 829"/>
                <a:gd name="T19" fmla="*/ 333 h 333"/>
                <a:gd name="T20" fmla="*/ 691 w 829"/>
                <a:gd name="T21" fmla="*/ 333 h 333"/>
                <a:gd name="T22" fmla="*/ 826 w 829"/>
                <a:gd name="T23" fmla="*/ 333 h 333"/>
                <a:gd name="T24" fmla="*/ 829 w 829"/>
                <a:gd name="T25" fmla="*/ 307 h 333"/>
                <a:gd name="T26" fmla="*/ 715 w 829"/>
                <a:gd name="T27" fmla="*/ 1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9" h="333">
                  <a:moveTo>
                    <a:pt x="715" y="194"/>
                  </a:moveTo>
                  <a:cubicBezTo>
                    <a:pt x="706" y="194"/>
                    <a:pt x="697" y="196"/>
                    <a:pt x="689" y="198"/>
                  </a:cubicBezTo>
                  <a:cubicBezTo>
                    <a:pt x="662" y="83"/>
                    <a:pt x="574" y="0"/>
                    <a:pt x="469" y="0"/>
                  </a:cubicBezTo>
                  <a:cubicBezTo>
                    <a:pt x="392" y="0"/>
                    <a:pt x="324" y="45"/>
                    <a:pt x="283" y="115"/>
                  </a:cubicBezTo>
                  <a:cubicBezTo>
                    <a:pt x="257" y="102"/>
                    <a:pt x="227" y="95"/>
                    <a:pt x="196" y="95"/>
                  </a:cubicBezTo>
                  <a:cubicBezTo>
                    <a:pt x="88" y="95"/>
                    <a:pt x="0" y="181"/>
                    <a:pt x="0" y="288"/>
                  </a:cubicBezTo>
                  <a:cubicBezTo>
                    <a:pt x="0" y="304"/>
                    <a:pt x="2" y="319"/>
                    <a:pt x="5" y="333"/>
                  </a:cubicBezTo>
                  <a:cubicBezTo>
                    <a:pt x="248" y="333"/>
                    <a:pt x="248" y="333"/>
                    <a:pt x="248" y="333"/>
                  </a:cubicBezTo>
                  <a:cubicBezTo>
                    <a:pt x="387" y="333"/>
                    <a:pt x="387" y="333"/>
                    <a:pt x="387" y="333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91" y="333"/>
                    <a:pt x="691" y="333"/>
                    <a:pt x="691" y="333"/>
                  </a:cubicBezTo>
                  <a:cubicBezTo>
                    <a:pt x="826" y="333"/>
                    <a:pt x="826" y="333"/>
                    <a:pt x="826" y="333"/>
                  </a:cubicBezTo>
                  <a:cubicBezTo>
                    <a:pt x="828" y="325"/>
                    <a:pt x="829" y="316"/>
                    <a:pt x="829" y="307"/>
                  </a:cubicBezTo>
                  <a:cubicBezTo>
                    <a:pt x="829" y="245"/>
                    <a:pt x="778" y="194"/>
                    <a:pt x="715" y="194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i$1îḓé">
              <a:extLst>
                <a:ext uri="{FF2B5EF4-FFF2-40B4-BE49-F238E27FC236}">
                  <a16:creationId xmlns:a16="http://schemas.microsoft.com/office/drawing/2014/main" id="{C1181412-3E9D-4B10-B5A0-A311153D6028}"/>
                </a:ext>
              </a:extLst>
            </p:cNvPr>
            <p:cNvSpPr/>
            <p:nvPr/>
          </p:nvSpPr>
          <p:spPr bwMode="auto">
            <a:xfrm>
              <a:off x="5627688" y="1338263"/>
              <a:ext cx="427038" cy="384175"/>
            </a:xfrm>
            <a:custGeom>
              <a:avLst/>
              <a:gdLst>
                <a:gd name="T0" fmla="*/ 9 w 369"/>
                <a:gd name="T1" fmla="*/ 0 h 333"/>
                <a:gd name="T2" fmla="*/ 9 w 369"/>
                <a:gd name="T3" fmla="*/ 0 h 333"/>
                <a:gd name="T4" fmla="*/ 0 w 369"/>
                <a:gd name="T5" fmla="*/ 0 h 333"/>
                <a:gd name="T6" fmla="*/ 0 w 369"/>
                <a:gd name="T7" fmla="*/ 333 h 333"/>
                <a:gd name="T8" fmla="*/ 144 w 369"/>
                <a:gd name="T9" fmla="*/ 333 h 333"/>
                <a:gd name="T10" fmla="*/ 231 w 369"/>
                <a:gd name="T11" fmla="*/ 333 h 333"/>
                <a:gd name="T12" fmla="*/ 366 w 369"/>
                <a:gd name="T13" fmla="*/ 333 h 333"/>
                <a:gd name="T14" fmla="*/ 369 w 369"/>
                <a:gd name="T15" fmla="*/ 307 h 333"/>
                <a:gd name="T16" fmla="*/ 255 w 369"/>
                <a:gd name="T17" fmla="*/ 194 h 333"/>
                <a:gd name="T18" fmla="*/ 229 w 369"/>
                <a:gd name="T19" fmla="*/ 198 h 333"/>
                <a:gd name="T20" fmla="*/ 37 w 369"/>
                <a:gd name="T21" fmla="*/ 1 h 333"/>
                <a:gd name="T22" fmla="*/ 9 w 369"/>
                <a:gd name="T2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9" h="33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231" y="333"/>
                    <a:pt x="231" y="333"/>
                    <a:pt x="231" y="333"/>
                  </a:cubicBezTo>
                  <a:cubicBezTo>
                    <a:pt x="366" y="333"/>
                    <a:pt x="366" y="333"/>
                    <a:pt x="366" y="333"/>
                  </a:cubicBezTo>
                  <a:cubicBezTo>
                    <a:pt x="368" y="325"/>
                    <a:pt x="369" y="316"/>
                    <a:pt x="369" y="307"/>
                  </a:cubicBezTo>
                  <a:cubicBezTo>
                    <a:pt x="369" y="245"/>
                    <a:pt x="318" y="194"/>
                    <a:pt x="255" y="194"/>
                  </a:cubicBezTo>
                  <a:cubicBezTo>
                    <a:pt x="246" y="194"/>
                    <a:pt x="237" y="196"/>
                    <a:pt x="229" y="198"/>
                  </a:cubicBezTo>
                  <a:cubicBezTo>
                    <a:pt x="204" y="93"/>
                    <a:pt x="129" y="15"/>
                    <a:pt x="37" y="1"/>
                  </a:cubicBezTo>
                  <a:cubicBezTo>
                    <a:pt x="28" y="0"/>
                    <a:pt x="19" y="0"/>
                    <a:pt x="9" y="0"/>
                  </a:cubicBezTo>
                </a:path>
              </a:pathLst>
            </a:custGeom>
            <a:solidFill>
              <a:srgbClr val="BDC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ïşľídê">
              <a:extLst>
                <a:ext uri="{FF2B5EF4-FFF2-40B4-BE49-F238E27FC236}">
                  <a16:creationId xmlns:a16="http://schemas.microsoft.com/office/drawing/2014/main" id="{6A719B03-B473-493B-926C-68471EBF5D8B}"/>
                </a:ext>
              </a:extLst>
            </p:cNvPr>
            <p:cNvSpPr/>
            <p:nvPr/>
          </p:nvSpPr>
          <p:spPr bwMode="auto">
            <a:xfrm>
              <a:off x="4260851" y="4932363"/>
              <a:ext cx="1716088" cy="690563"/>
            </a:xfrm>
            <a:custGeom>
              <a:avLst/>
              <a:gdLst>
                <a:gd name="T0" fmla="*/ 1283 w 1487"/>
                <a:gd name="T1" fmla="*/ 350 h 598"/>
                <a:gd name="T2" fmla="*/ 1235 w 1487"/>
                <a:gd name="T3" fmla="*/ 355 h 598"/>
                <a:gd name="T4" fmla="*/ 842 w 1487"/>
                <a:gd name="T5" fmla="*/ 0 h 598"/>
                <a:gd name="T6" fmla="*/ 507 w 1487"/>
                <a:gd name="T7" fmla="*/ 207 h 598"/>
                <a:gd name="T8" fmla="*/ 352 w 1487"/>
                <a:gd name="T9" fmla="*/ 171 h 598"/>
                <a:gd name="T10" fmla="*/ 0 w 1487"/>
                <a:gd name="T11" fmla="*/ 519 h 598"/>
                <a:gd name="T12" fmla="*/ 9 w 1487"/>
                <a:gd name="T13" fmla="*/ 598 h 598"/>
                <a:gd name="T14" fmla="*/ 444 w 1487"/>
                <a:gd name="T15" fmla="*/ 598 h 598"/>
                <a:gd name="T16" fmla="*/ 694 w 1487"/>
                <a:gd name="T17" fmla="*/ 598 h 598"/>
                <a:gd name="T18" fmla="*/ 1084 w 1487"/>
                <a:gd name="T19" fmla="*/ 598 h 598"/>
                <a:gd name="T20" fmla="*/ 1240 w 1487"/>
                <a:gd name="T21" fmla="*/ 598 h 598"/>
                <a:gd name="T22" fmla="*/ 1482 w 1487"/>
                <a:gd name="T23" fmla="*/ 598 h 598"/>
                <a:gd name="T24" fmla="*/ 1487 w 1487"/>
                <a:gd name="T25" fmla="*/ 552 h 598"/>
                <a:gd name="T26" fmla="*/ 1283 w 1487"/>
                <a:gd name="T27" fmla="*/ 35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7" h="598">
                  <a:moveTo>
                    <a:pt x="1283" y="350"/>
                  </a:moveTo>
                  <a:cubicBezTo>
                    <a:pt x="1266" y="350"/>
                    <a:pt x="1251" y="352"/>
                    <a:pt x="1235" y="355"/>
                  </a:cubicBezTo>
                  <a:cubicBezTo>
                    <a:pt x="1187" y="150"/>
                    <a:pt x="1029" y="0"/>
                    <a:pt x="842" y="0"/>
                  </a:cubicBezTo>
                  <a:cubicBezTo>
                    <a:pt x="704" y="0"/>
                    <a:pt x="581" y="82"/>
                    <a:pt x="507" y="207"/>
                  </a:cubicBezTo>
                  <a:cubicBezTo>
                    <a:pt x="460" y="184"/>
                    <a:pt x="408" y="171"/>
                    <a:pt x="352" y="171"/>
                  </a:cubicBezTo>
                  <a:cubicBezTo>
                    <a:pt x="157" y="171"/>
                    <a:pt x="0" y="326"/>
                    <a:pt x="0" y="519"/>
                  </a:cubicBezTo>
                  <a:cubicBezTo>
                    <a:pt x="0" y="546"/>
                    <a:pt x="3" y="573"/>
                    <a:pt x="9" y="598"/>
                  </a:cubicBezTo>
                  <a:cubicBezTo>
                    <a:pt x="444" y="598"/>
                    <a:pt x="444" y="598"/>
                    <a:pt x="444" y="598"/>
                  </a:cubicBezTo>
                  <a:cubicBezTo>
                    <a:pt x="694" y="598"/>
                    <a:pt x="694" y="598"/>
                    <a:pt x="694" y="598"/>
                  </a:cubicBezTo>
                  <a:cubicBezTo>
                    <a:pt x="1084" y="598"/>
                    <a:pt x="1084" y="598"/>
                    <a:pt x="1084" y="598"/>
                  </a:cubicBezTo>
                  <a:cubicBezTo>
                    <a:pt x="1240" y="598"/>
                    <a:pt x="1240" y="598"/>
                    <a:pt x="1240" y="598"/>
                  </a:cubicBezTo>
                  <a:cubicBezTo>
                    <a:pt x="1482" y="598"/>
                    <a:pt x="1482" y="598"/>
                    <a:pt x="1482" y="598"/>
                  </a:cubicBezTo>
                  <a:cubicBezTo>
                    <a:pt x="1485" y="583"/>
                    <a:pt x="1487" y="568"/>
                    <a:pt x="1487" y="552"/>
                  </a:cubicBezTo>
                  <a:cubicBezTo>
                    <a:pt x="1487" y="440"/>
                    <a:pt x="1396" y="350"/>
                    <a:pt x="1283" y="350"/>
                  </a:cubicBezTo>
                </a:path>
              </a:pathLst>
            </a:custGeom>
            <a:solidFill>
              <a:srgbClr val="4C4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iṡľíḍé">
              <a:extLst>
                <a:ext uri="{FF2B5EF4-FFF2-40B4-BE49-F238E27FC236}">
                  <a16:creationId xmlns:a16="http://schemas.microsoft.com/office/drawing/2014/main" id="{E6AC182B-16EC-414C-B3D7-0E8C2E7E9B95}"/>
                </a:ext>
              </a:extLst>
            </p:cNvPr>
            <p:cNvSpPr/>
            <p:nvPr/>
          </p:nvSpPr>
          <p:spPr bwMode="auto">
            <a:xfrm>
              <a:off x="4146551" y="4932363"/>
              <a:ext cx="1717675" cy="690563"/>
            </a:xfrm>
            <a:custGeom>
              <a:avLst/>
              <a:gdLst>
                <a:gd name="T0" fmla="*/ 1283 w 1487"/>
                <a:gd name="T1" fmla="*/ 350 h 598"/>
                <a:gd name="T2" fmla="*/ 1236 w 1487"/>
                <a:gd name="T3" fmla="*/ 355 h 598"/>
                <a:gd name="T4" fmla="*/ 842 w 1487"/>
                <a:gd name="T5" fmla="*/ 0 h 598"/>
                <a:gd name="T6" fmla="*/ 508 w 1487"/>
                <a:gd name="T7" fmla="*/ 207 h 598"/>
                <a:gd name="T8" fmla="*/ 352 w 1487"/>
                <a:gd name="T9" fmla="*/ 171 h 598"/>
                <a:gd name="T10" fmla="*/ 0 w 1487"/>
                <a:gd name="T11" fmla="*/ 519 h 598"/>
                <a:gd name="T12" fmla="*/ 9 w 1487"/>
                <a:gd name="T13" fmla="*/ 598 h 598"/>
                <a:gd name="T14" fmla="*/ 444 w 1487"/>
                <a:gd name="T15" fmla="*/ 598 h 598"/>
                <a:gd name="T16" fmla="*/ 694 w 1487"/>
                <a:gd name="T17" fmla="*/ 598 h 598"/>
                <a:gd name="T18" fmla="*/ 1084 w 1487"/>
                <a:gd name="T19" fmla="*/ 598 h 598"/>
                <a:gd name="T20" fmla="*/ 1240 w 1487"/>
                <a:gd name="T21" fmla="*/ 598 h 598"/>
                <a:gd name="T22" fmla="*/ 1482 w 1487"/>
                <a:gd name="T23" fmla="*/ 598 h 598"/>
                <a:gd name="T24" fmla="*/ 1487 w 1487"/>
                <a:gd name="T25" fmla="*/ 552 h 598"/>
                <a:gd name="T26" fmla="*/ 1283 w 1487"/>
                <a:gd name="T27" fmla="*/ 35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7" h="598">
                  <a:moveTo>
                    <a:pt x="1283" y="350"/>
                  </a:moveTo>
                  <a:cubicBezTo>
                    <a:pt x="1267" y="350"/>
                    <a:pt x="1251" y="352"/>
                    <a:pt x="1236" y="355"/>
                  </a:cubicBezTo>
                  <a:cubicBezTo>
                    <a:pt x="1187" y="150"/>
                    <a:pt x="1029" y="0"/>
                    <a:pt x="842" y="0"/>
                  </a:cubicBezTo>
                  <a:cubicBezTo>
                    <a:pt x="704" y="0"/>
                    <a:pt x="582" y="82"/>
                    <a:pt x="508" y="207"/>
                  </a:cubicBezTo>
                  <a:cubicBezTo>
                    <a:pt x="461" y="184"/>
                    <a:pt x="408" y="171"/>
                    <a:pt x="352" y="171"/>
                  </a:cubicBezTo>
                  <a:cubicBezTo>
                    <a:pt x="157" y="171"/>
                    <a:pt x="0" y="326"/>
                    <a:pt x="0" y="519"/>
                  </a:cubicBezTo>
                  <a:cubicBezTo>
                    <a:pt x="0" y="546"/>
                    <a:pt x="3" y="573"/>
                    <a:pt x="9" y="598"/>
                  </a:cubicBezTo>
                  <a:cubicBezTo>
                    <a:pt x="444" y="598"/>
                    <a:pt x="444" y="598"/>
                    <a:pt x="444" y="598"/>
                  </a:cubicBezTo>
                  <a:cubicBezTo>
                    <a:pt x="694" y="598"/>
                    <a:pt x="694" y="598"/>
                    <a:pt x="694" y="598"/>
                  </a:cubicBezTo>
                  <a:cubicBezTo>
                    <a:pt x="1084" y="598"/>
                    <a:pt x="1084" y="598"/>
                    <a:pt x="1084" y="598"/>
                  </a:cubicBezTo>
                  <a:cubicBezTo>
                    <a:pt x="1240" y="598"/>
                    <a:pt x="1240" y="598"/>
                    <a:pt x="1240" y="598"/>
                  </a:cubicBezTo>
                  <a:cubicBezTo>
                    <a:pt x="1482" y="598"/>
                    <a:pt x="1482" y="598"/>
                    <a:pt x="1482" y="598"/>
                  </a:cubicBezTo>
                  <a:cubicBezTo>
                    <a:pt x="1485" y="583"/>
                    <a:pt x="1487" y="568"/>
                    <a:pt x="1487" y="552"/>
                  </a:cubicBezTo>
                  <a:cubicBezTo>
                    <a:pt x="1487" y="440"/>
                    <a:pt x="1396" y="350"/>
                    <a:pt x="1283" y="350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ṧḻíḑê">
              <a:extLst>
                <a:ext uri="{FF2B5EF4-FFF2-40B4-BE49-F238E27FC236}">
                  <a16:creationId xmlns:a16="http://schemas.microsoft.com/office/drawing/2014/main" id="{D3760E24-AD00-4770-923A-CE02D7E62FC2}"/>
                </a:ext>
              </a:extLst>
            </p:cNvPr>
            <p:cNvSpPr/>
            <p:nvPr/>
          </p:nvSpPr>
          <p:spPr bwMode="auto">
            <a:xfrm>
              <a:off x="5099051" y="4932363"/>
              <a:ext cx="765175" cy="690563"/>
            </a:xfrm>
            <a:custGeom>
              <a:avLst/>
              <a:gdLst>
                <a:gd name="T0" fmla="*/ 17 w 662"/>
                <a:gd name="T1" fmla="*/ 0 h 598"/>
                <a:gd name="T2" fmla="*/ 17 w 662"/>
                <a:gd name="T3" fmla="*/ 0 h 598"/>
                <a:gd name="T4" fmla="*/ 0 w 662"/>
                <a:gd name="T5" fmla="*/ 0 h 598"/>
                <a:gd name="T6" fmla="*/ 0 w 662"/>
                <a:gd name="T7" fmla="*/ 598 h 598"/>
                <a:gd name="T8" fmla="*/ 259 w 662"/>
                <a:gd name="T9" fmla="*/ 598 h 598"/>
                <a:gd name="T10" fmla="*/ 415 w 662"/>
                <a:gd name="T11" fmla="*/ 598 h 598"/>
                <a:gd name="T12" fmla="*/ 657 w 662"/>
                <a:gd name="T13" fmla="*/ 598 h 598"/>
                <a:gd name="T14" fmla="*/ 662 w 662"/>
                <a:gd name="T15" fmla="*/ 552 h 598"/>
                <a:gd name="T16" fmla="*/ 458 w 662"/>
                <a:gd name="T17" fmla="*/ 350 h 598"/>
                <a:gd name="T18" fmla="*/ 411 w 662"/>
                <a:gd name="T19" fmla="*/ 355 h 598"/>
                <a:gd name="T20" fmla="*/ 66 w 662"/>
                <a:gd name="T21" fmla="*/ 3 h 598"/>
                <a:gd name="T22" fmla="*/ 17 w 662"/>
                <a:gd name="T2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2" h="598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259" y="598"/>
                    <a:pt x="259" y="598"/>
                    <a:pt x="259" y="598"/>
                  </a:cubicBezTo>
                  <a:cubicBezTo>
                    <a:pt x="415" y="598"/>
                    <a:pt x="415" y="598"/>
                    <a:pt x="415" y="598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660" y="583"/>
                    <a:pt x="662" y="568"/>
                    <a:pt x="662" y="552"/>
                  </a:cubicBezTo>
                  <a:cubicBezTo>
                    <a:pt x="662" y="440"/>
                    <a:pt x="571" y="350"/>
                    <a:pt x="458" y="350"/>
                  </a:cubicBezTo>
                  <a:cubicBezTo>
                    <a:pt x="442" y="350"/>
                    <a:pt x="426" y="352"/>
                    <a:pt x="411" y="355"/>
                  </a:cubicBezTo>
                  <a:cubicBezTo>
                    <a:pt x="367" y="168"/>
                    <a:pt x="231" y="27"/>
                    <a:pt x="66" y="3"/>
                  </a:cubicBezTo>
                  <a:cubicBezTo>
                    <a:pt x="50" y="1"/>
                    <a:pt x="34" y="0"/>
                    <a:pt x="17" y="0"/>
                  </a:cubicBezTo>
                </a:path>
              </a:pathLst>
            </a:custGeom>
            <a:solidFill>
              <a:srgbClr val="BDC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ṡḻiḑê">
              <a:extLst>
                <a:ext uri="{FF2B5EF4-FFF2-40B4-BE49-F238E27FC236}">
                  <a16:creationId xmlns:a16="http://schemas.microsoft.com/office/drawing/2014/main" id="{57AC1BD7-6A55-46AC-9A52-1E4FCEAB919F}"/>
                </a:ext>
              </a:extLst>
            </p:cNvPr>
            <p:cNvSpPr/>
            <p:nvPr/>
          </p:nvSpPr>
          <p:spPr bwMode="auto">
            <a:xfrm>
              <a:off x="6710363" y="4125913"/>
              <a:ext cx="2146300" cy="863600"/>
            </a:xfrm>
            <a:custGeom>
              <a:avLst/>
              <a:gdLst>
                <a:gd name="T0" fmla="*/ 1604 w 1859"/>
                <a:gd name="T1" fmla="*/ 438 h 748"/>
                <a:gd name="T2" fmla="*/ 1545 w 1859"/>
                <a:gd name="T3" fmla="*/ 444 h 748"/>
                <a:gd name="T4" fmla="*/ 1053 w 1859"/>
                <a:gd name="T5" fmla="*/ 0 h 748"/>
                <a:gd name="T6" fmla="*/ 635 w 1859"/>
                <a:gd name="T7" fmla="*/ 259 h 748"/>
                <a:gd name="T8" fmla="*/ 440 w 1859"/>
                <a:gd name="T9" fmla="*/ 214 h 748"/>
                <a:gd name="T10" fmla="*/ 0 w 1859"/>
                <a:gd name="T11" fmla="*/ 649 h 748"/>
                <a:gd name="T12" fmla="*/ 11 w 1859"/>
                <a:gd name="T13" fmla="*/ 748 h 748"/>
                <a:gd name="T14" fmla="*/ 555 w 1859"/>
                <a:gd name="T15" fmla="*/ 748 h 748"/>
                <a:gd name="T16" fmla="*/ 868 w 1859"/>
                <a:gd name="T17" fmla="*/ 748 h 748"/>
                <a:gd name="T18" fmla="*/ 1355 w 1859"/>
                <a:gd name="T19" fmla="*/ 748 h 748"/>
                <a:gd name="T20" fmla="*/ 1550 w 1859"/>
                <a:gd name="T21" fmla="*/ 748 h 748"/>
                <a:gd name="T22" fmla="*/ 1852 w 1859"/>
                <a:gd name="T23" fmla="*/ 748 h 748"/>
                <a:gd name="T24" fmla="*/ 1859 w 1859"/>
                <a:gd name="T25" fmla="*/ 690 h 748"/>
                <a:gd name="T26" fmla="*/ 1604 w 1859"/>
                <a:gd name="T27" fmla="*/ 43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9" h="748">
                  <a:moveTo>
                    <a:pt x="1604" y="438"/>
                  </a:moveTo>
                  <a:cubicBezTo>
                    <a:pt x="1583" y="438"/>
                    <a:pt x="1564" y="440"/>
                    <a:pt x="1545" y="444"/>
                  </a:cubicBezTo>
                  <a:cubicBezTo>
                    <a:pt x="1484" y="188"/>
                    <a:pt x="1287" y="0"/>
                    <a:pt x="1053" y="0"/>
                  </a:cubicBezTo>
                  <a:cubicBezTo>
                    <a:pt x="880" y="0"/>
                    <a:pt x="727" y="102"/>
                    <a:pt x="635" y="259"/>
                  </a:cubicBezTo>
                  <a:cubicBezTo>
                    <a:pt x="576" y="230"/>
                    <a:pt x="510" y="214"/>
                    <a:pt x="440" y="214"/>
                  </a:cubicBezTo>
                  <a:cubicBezTo>
                    <a:pt x="197" y="214"/>
                    <a:pt x="0" y="408"/>
                    <a:pt x="0" y="649"/>
                  </a:cubicBezTo>
                  <a:cubicBezTo>
                    <a:pt x="0" y="683"/>
                    <a:pt x="4" y="716"/>
                    <a:pt x="11" y="748"/>
                  </a:cubicBezTo>
                  <a:cubicBezTo>
                    <a:pt x="555" y="748"/>
                    <a:pt x="555" y="748"/>
                    <a:pt x="555" y="748"/>
                  </a:cubicBezTo>
                  <a:cubicBezTo>
                    <a:pt x="868" y="748"/>
                    <a:pt x="868" y="748"/>
                    <a:pt x="868" y="748"/>
                  </a:cubicBezTo>
                  <a:cubicBezTo>
                    <a:pt x="1355" y="748"/>
                    <a:pt x="1355" y="748"/>
                    <a:pt x="1355" y="748"/>
                  </a:cubicBezTo>
                  <a:cubicBezTo>
                    <a:pt x="1550" y="748"/>
                    <a:pt x="1550" y="748"/>
                    <a:pt x="1550" y="748"/>
                  </a:cubicBezTo>
                  <a:cubicBezTo>
                    <a:pt x="1852" y="748"/>
                    <a:pt x="1852" y="748"/>
                    <a:pt x="1852" y="748"/>
                  </a:cubicBezTo>
                  <a:cubicBezTo>
                    <a:pt x="1857" y="729"/>
                    <a:pt x="1859" y="710"/>
                    <a:pt x="1859" y="690"/>
                  </a:cubicBezTo>
                  <a:cubicBezTo>
                    <a:pt x="1859" y="551"/>
                    <a:pt x="1745" y="438"/>
                    <a:pt x="1604" y="438"/>
                  </a:cubicBezTo>
                </a:path>
              </a:pathLst>
            </a:custGeom>
            <a:solidFill>
              <a:srgbClr val="4C4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ṣḻïďè">
              <a:extLst>
                <a:ext uri="{FF2B5EF4-FFF2-40B4-BE49-F238E27FC236}">
                  <a16:creationId xmlns:a16="http://schemas.microsoft.com/office/drawing/2014/main" id="{93BE187A-E858-4F47-A8F8-BC551186C59F}"/>
                </a:ext>
              </a:extLst>
            </p:cNvPr>
            <p:cNvSpPr/>
            <p:nvPr/>
          </p:nvSpPr>
          <p:spPr bwMode="auto">
            <a:xfrm>
              <a:off x="6569076" y="4125913"/>
              <a:ext cx="2146300" cy="863600"/>
            </a:xfrm>
            <a:custGeom>
              <a:avLst/>
              <a:gdLst>
                <a:gd name="T0" fmla="*/ 1603 w 1859"/>
                <a:gd name="T1" fmla="*/ 438 h 748"/>
                <a:gd name="T2" fmla="*/ 1544 w 1859"/>
                <a:gd name="T3" fmla="*/ 444 h 748"/>
                <a:gd name="T4" fmla="*/ 1052 w 1859"/>
                <a:gd name="T5" fmla="*/ 0 h 748"/>
                <a:gd name="T6" fmla="*/ 634 w 1859"/>
                <a:gd name="T7" fmla="*/ 259 h 748"/>
                <a:gd name="T8" fmla="*/ 439 w 1859"/>
                <a:gd name="T9" fmla="*/ 214 h 748"/>
                <a:gd name="T10" fmla="*/ 0 w 1859"/>
                <a:gd name="T11" fmla="*/ 649 h 748"/>
                <a:gd name="T12" fmla="*/ 11 w 1859"/>
                <a:gd name="T13" fmla="*/ 748 h 748"/>
                <a:gd name="T14" fmla="*/ 555 w 1859"/>
                <a:gd name="T15" fmla="*/ 748 h 748"/>
                <a:gd name="T16" fmla="*/ 868 w 1859"/>
                <a:gd name="T17" fmla="*/ 748 h 748"/>
                <a:gd name="T18" fmla="*/ 1355 w 1859"/>
                <a:gd name="T19" fmla="*/ 748 h 748"/>
                <a:gd name="T20" fmla="*/ 1550 w 1859"/>
                <a:gd name="T21" fmla="*/ 748 h 748"/>
                <a:gd name="T22" fmla="*/ 1852 w 1859"/>
                <a:gd name="T23" fmla="*/ 748 h 748"/>
                <a:gd name="T24" fmla="*/ 1859 w 1859"/>
                <a:gd name="T25" fmla="*/ 690 h 748"/>
                <a:gd name="T26" fmla="*/ 1603 w 1859"/>
                <a:gd name="T27" fmla="*/ 43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9" h="748">
                  <a:moveTo>
                    <a:pt x="1603" y="438"/>
                  </a:moveTo>
                  <a:cubicBezTo>
                    <a:pt x="1583" y="438"/>
                    <a:pt x="1563" y="440"/>
                    <a:pt x="1544" y="444"/>
                  </a:cubicBezTo>
                  <a:cubicBezTo>
                    <a:pt x="1484" y="188"/>
                    <a:pt x="1287" y="0"/>
                    <a:pt x="1052" y="0"/>
                  </a:cubicBezTo>
                  <a:cubicBezTo>
                    <a:pt x="879" y="0"/>
                    <a:pt x="727" y="102"/>
                    <a:pt x="634" y="259"/>
                  </a:cubicBezTo>
                  <a:cubicBezTo>
                    <a:pt x="576" y="230"/>
                    <a:pt x="509" y="214"/>
                    <a:pt x="439" y="214"/>
                  </a:cubicBezTo>
                  <a:cubicBezTo>
                    <a:pt x="196" y="214"/>
                    <a:pt x="0" y="408"/>
                    <a:pt x="0" y="649"/>
                  </a:cubicBezTo>
                  <a:cubicBezTo>
                    <a:pt x="0" y="683"/>
                    <a:pt x="4" y="716"/>
                    <a:pt x="11" y="748"/>
                  </a:cubicBezTo>
                  <a:cubicBezTo>
                    <a:pt x="555" y="748"/>
                    <a:pt x="555" y="748"/>
                    <a:pt x="555" y="748"/>
                  </a:cubicBezTo>
                  <a:cubicBezTo>
                    <a:pt x="868" y="748"/>
                    <a:pt x="868" y="748"/>
                    <a:pt x="868" y="748"/>
                  </a:cubicBezTo>
                  <a:cubicBezTo>
                    <a:pt x="1355" y="748"/>
                    <a:pt x="1355" y="748"/>
                    <a:pt x="1355" y="748"/>
                  </a:cubicBezTo>
                  <a:cubicBezTo>
                    <a:pt x="1550" y="748"/>
                    <a:pt x="1550" y="748"/>
                    <a:pt x="1550" y="748"/>
                  </a:cubicBezTo>
                  <a:cubicBezTo>
                    <a:pt x="1852" y="748"/>
                    <a:pt x="1852" y="748"/>
                    <a:pt x="1852" y="748"/>
                  </a:cubicBezTo>
                  <a:cubicBezTo>
                    <a:pt x="1857" y="729"/>
                    <a:pt x="1859" y="710"/>
                    <a:pt x="1859" y="690"/>
                  </a:cubicBezTo>
                  <a:cubicBezTo>
                    <a:pt x="1859" y="551"/>
                    <a:pt x="1745" y="438"/>
                    <a:pt x="1603" y="438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íṣlîḑe">
              <a:extLst>
                <a:ext uri="{FF2B5EF4-FFF2-40B4-BE49-F238E27FC236}">
                  <a16:creationId xmlns:a16="http://schemas.microsoft.com/office/drawing/2014/main" id="{D237FB7A-9F80-4868-AF1E-D3C3D4D275F8}"/>
                </a:ext>
              </a:extLst>
            </p:cNvPr>
            <p:cNvSpPr/>
            <p:nvPr/>
          </p:nvSpPr>
          <p:spPr bwMode="auto">
            <a:xfrm>
              <a:off x="7759701" y="4125913"/>
              <a:ext cx="955675" cy="863600"/>
            </a:xfrm>
            <a:custGeom>
              <a:avLst/>
              <a:gdLst>
                <a:gd name="T0" fmla="*/ 21 w 828"/>
                <a:gd name="T1" fmla="*/ 0 h 748"/>
                <a:gd name="T2" fmla="*/ 21 w 828"/>
                <a:gd name="T3" fmla="*/ 0 h 748"/>
                <a:gd name="T4" fmla="*/ 0 w 828"/>
                <a:gd name="T5" fmla="*/ 1 h 748"/>
                <a:gd name="T6" fmla="*/ 0 w 828"/>
                <a:gd name="T7" fmla="*/ 748 h 748"/>
                <a:gd name="T8" fmla="*/ 324 w 828"/>
                <a:gd name="T9" fmla="*/ 748 h 748"/>
                <a:gd name="T10" fmla="*/ 519 w 828"/>
                <a:gd name="T11" fmla="*/ 748 h 748"/>
                <a:gd name="T12" fmla="*/ 821 w 828"/>
                <a:gd name="T13" fmla="*/ 748 h 748"/>
                <a:gd name="T14" fmla="*/ 828 w 828"/>
                <a:gd name="T15" fmla="*/ 690 h 748"/>
                <a:gd name="T16" fmla="*/ 572 w 828"/>
                <a:gd name="T17" fmla="*/ 438 h 748"/>
                <a:gd name="T18" fmla="*/ 513 w 828"/>
                <a:gd name="T19" fmla="*/ 444 h 748"/>
                <a:gd name="T20" fmla="*/ 82 w 828"/>
                <a:gd name="T21" fmla="*/ 4 h 748"/>
                <a:gd name="T22" fmla="*/ 21 w 828"/>
                <a:gd name="T23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8" h="748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0"/>
                    <a:pt x="0" y="1"/>
                  </a:cubicBezTo>
                  <a:cubicBezTo>
                    <a:pt x="0" y="748"/>
                    <a:pt x="0" y="748"/>
                    <a:pt x="0" y="748"/>
                  </a:cubicBezTo>
                  <a:cubicBezTo>
                    <a:pt x="324" y="748"/>
                    <a:pt x="324" y="748"/>
                    <a:pt x="324" y="748"/>
                  </a:cubicBezTo>
                  <a:cubicBezTo>
                    <a:pt x="519" y="748"/>
                    <a:pt x="519" y="748"/>
                    <a:pt x="519" y="748"/>
                  </a:cubicBezTo>
                  <a:cubicBezTo>
                    <a:pt x="821" y="748"/>
                    <a:pt x="821" y="748"/>
                    <a:pt x="821" y="748"/>
                  </a:cubicBezTo>
                  <a:cubicBezTo>
                    <a:pt x="826" y="729"/>
                    <a:pt x="828" y="710"/>
                    <a:pt x="828" y="690"/>
                  </a:cubicBezTo>
                  <a:cubicBezTo>
                    <a:pt x="828" y="551"/>
                    <a:pt x="714" y="438"/>
                    <a:pt x="572" y="438"/>
                  </a:cubicBezTo>
                  <a:cubicBezTo>
                    <a:pt x="552" y="438"/>
                    <a:pt x="532" y="440"/>
                    <a:pt x="513" y="444"/>
                  </a:cubicBezTo>
                  <a:cubicBezTo>
                    <a:pt x="458" y="211"/>
                    <a:pt x="289" y="34"/>
                    <a:pt x="82" y="4"/>
                  </a:cubicBezTo>
                  <a:cubicBezTo>
                    <a:pt x="62" y="2"/>
                    <a:pt x="42" y="0"/>
                    <a:pt x="21" y="0"/>
                  </a:cubicBezTo>
                </a:path>
              </a:pathLst>
            </a:custGeom>
            <a:solidFill>
              <a:srgbClr val="BDC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CC2AD9EA-A719-4EE4-A73A-5B4F08C51874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097587" y="1047020"/>
            <a:ext cx="0" cy="631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6BD7729C-B762-4D60-A231-F42AB4567056}"/>
              </a:ext>
            </a:extLst>
          </p:cNvPr>
          <p:cNvCxnSpPr>
            <a:cxnSpLocks/>
          </p:cNvCxnSpPr>
          <p:nvPr/>
        </p:nvCxnSpPr>
        <p:spPr>
          <a:xfrm flipH="1">
            <a:off x="5161509" y="2201516"/>
            <a:ext cx="936078" cy="5074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箭头连接符 444">
            <a:extLst>
              <a:ext uri="{FF2B5EF4-FFF2-40B4-BE49-F238E27FC236}">
                <a16:creationId xmlns:a16="http://schemas.microsoft.com/office/drawing/2014/main" id="{23B22ED0-74C4-4118-9AE9-A570D17084FE}"/>
              </a:ext>
            </a:extLst>
          </p:cNvPr>
          <p:cNvCxnSpPr>
            <a:cxnSpLocks/>
          </p:cNvCxnSpPr>
          <p:nvPr/>
        </p:nvCxnSpPr>
        <p:spPr>
          <a:xfrm>
            <a:off x="6097587" y="2201516"/>
            <a:ext cx="1008084" cy="5074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9" name="图片 448">
            <a:extLst>
              <a:ext uri="{FF2B5EF4-FFF2-40B4-BE49-F238E27FC236}">
                <a16:creationId xmlns:a16="http://schemas.microsoft.com/office/drawing/2014/main" id="{BACD7CEF-F488-4BE3-B9F1-7A6B1678E4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07" y="3368778"/>
            <a:ext cx="3041106" cy="24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5b0988e595225.cdn.sohucs.com/images/20180911/6b801c02f1284c35a7847d8068d29559.jpg">
            <a:extLst>
              <a:ext uri="{FF2B5EF4-FFF2-40B4-BE49-F238E27FC236}">
                <a16:creationId xmlns:a16="http://schemas.microsoft.com/office/drawing/2014/main" id="{609E4FBF-F72C-4777-8B5F-6DFA48E52BE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17" y="1453058"/>
            <a:ext cx="6818400" cy="38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FDAD5C-1055-4F85-BBCF-88D31B765BAA}"/>
              </a:ext>
            </a:extLst>
          </p:cNvPr>
          <p:cNvGrpSpPr/>
          <p:nvPr/>
        </p:nvGrpSpPr>
        <p:grpSpPr>
          <a:xfrm flipV="1">
            <a:off x="1159950" y="2609849"/>
            <a:ext cx="2486245" cy="657966"/>
            <a:chOff x="1852445" y="1926278"/>
            <a:chExt cx="3985755" cy="1227635"/>
          </a:xfrm>
        </p:grpSpPr>
        <p:sp>
          <p:nvSpPr>
            <p:cNvPr id="28" name="任意多边形 37">
              <a:extLst>
                <a:ext uri="{FF2B5EF4-FFF2-40B4-BE49-F238E27FC236}">
                  <a16:creationId xmlns:a16="http://schemas.microsoft.com/office/drawing/2014/main" id="{AC513121-7CE1-492D-BE94-D7F8773EDB60}"/>
                </a:ext>
              </a:extLst>
            </p:cNvPr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9C436D3-6204-4054-AA69-F8FE2868282A}"/>
                </a:ext>
              </a:extLst>
            </p:cNvPr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30" name="文本框 44">
            <a:extLst>
              <a:ext uri="{FF2B5EF4-FFF2-40B4-BE49-F238E27FC236}">
                <a16:creationId xmlns:a16="http://schemas.microsoft.com/office/drawing/2014/main" id="{2896FAFA-527B-4EAB-814C-15E7B67E2102}"/>
              </a:ext>
            </a:extLst>
          </p:cNvPr>
          <p:cNvSpPr txBox="1"/>
          <p:nvPr/>
        </p:nvSpPr>
        <p:spPr>
          <a:xfrm>
            <a:off x="1129173" y="2867705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游客密度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0CD7B1-85CD-439A-9B42-4DF9CA068708}"/>
              </a:ext>
            </a:extLst>
          </p:cNvPr>
          <p:cNvGrpSpPr/>
          <p:nvPr/>
        </p:nvGrpSpPr>
        <p:grpSpPr>
          <a:xfrm flipV="1">
            <a:off x="1161982" y="3664592"/>
            <a:ext cx="3240270" cy="690213"/>
            <a:chOff x="1852445" y="1926278"/>
            <a:chExt cx="3985755" cy="1227635"/>
          </a:xfrm>
        </p:grpSpPr>
        <p:sp>
          <p:nvSpPr>
            <p:cNvPr id="32" name="任意多边形 37">
              <a:extLst>
                <a:ext uri="{FF2B5EF4-FFF2-40B4-BE49-F238E27FC236}">
                  <a16:creationId xmlns:a16="http://schemas.microsoft.com/office/drawing/2014/main" id="{76DC154B-592C-4D32-A73F-2E0159821CDD}"/>
                </a:ext>
              </a:extLst>
            </p:cNvPr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2B52406-D32D-410C-BC22-5F07C10B713E}"/>
                </a:ext>
              </a:extLst>
            </p:cNvPr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34" name="文本框 44">
            <a:extLst>
              <a:ext uri="{FF2B5EF4-FFF2-40B4-BE49-F238E27FC236}">
                <a16:creationId xmlns:a16="http://schemas.microsoft.com/office/drawing/2014/main" id="{F080CCE1-9E3A-46C0-84B2-524DB0BA9092}"/>
              </a:ext>
            </a:extLst>
          </p:cNvPr>
          <p:cNvSpPr txBox="1"/>
          <p:nvPr/>
        </p:nvSpPr>
        <p:spPr>
          <a:xfrm>
            <a:off x="1159950" y="3975791"/>
            <a:ext cx="162419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游客来源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4A3A66C-28DD-4799-91C0-B9EE9E2623B4}"/>
              </a:ext>
            </a:extLst>
          </p:cNvPr>
          <p:cNvGrpSpPr/>
          <p:nvPr/>
        </p:nvGrpSpPr>
        <p:grpSpPr>
          <a:xfrm flipV="1">
            <a:off x="9073778" y="1859109"/>
            <a:ext cx="2520209" cy="781480"/>
            <a:chOff x="6243920" y="1105827"/>
            <a:chExt cx="4246280" cy="1269047"/>
          </a:xfrm>
        </p:grpSpPr>
        <p:sp>
          <p:nvSpPr>
            <p:cNvPr id="36" name="任意多边形 46">
              <a:extLst>
                <a:ext uri="{FF2B5EF4-FFF2-40B4-BE49-F238E27FC236}">
                  <a16:creationId xmlns:a16="http://schemas.microsoft.com/office/drawing/2014/main" id="{1ADAF9C0-3478-49AA-A12B-95F5D21817B7}"/>
                </a:ext>
              </a:extLst>
            </p:cNvPr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0D3F893-0D76-4952-BB47-A8722D06D07F}"/>
                </a:ext>
              </a:extLst>
            </p:cNvPr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38" name="文本框 44">
            <a:extLst>
              <a:ext uri="{FF2B5EF4-FFF2-40B4-BE49-F238E27FC236}">
                <a16:creationId xmlns:a16="http://schemas.microsoft.com/office/drawing/2014/main" id="{FC42AD45-A5A3-4029-A8F5-830A92B156BE}"/>
              </a:ext>
            </a:extLst>
          </p:cNvPr>
          <p:cNvSpPr txBox="1"/>
          <p:nvPr/>
        </p:nvSpPr>
        <p:spPr>
          <a:xfrm>
            <a:off x="10346518" y="1412832"/>
            <a:ext cx="1379970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应急分析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DD0BFE4-44F5-4D59-BDE0-0FEBDCD04E20}"/>
              </a:ext>
            </a:extLst>
          </p:cNvPr>
          <p:cNvGrpSpPr/>
          <p:nvPr/>
        </p:nvGrpSpPr>
        <p:grpSpPr>
          <a:xfrm flipV="1">
            <a:off x="8969763" y="3503802"/>
            <a:ext cx="2494936" cy="943978"/>
            <a:chOff x="6243920" y="1105827"/>
            <a:chExt cx="4246280" cy="1269047"/>
          </a:xfrm>
        </p:grpSpPr>
        <p:sp>
          <p:nvSpPr>
            <p:cNvPr id="40" name="任意多边形 46">
              <a:extLst>
                <a:ext uri="{FF2B5EF4-FFF2-40B4-BE49-F238E27FC236}">
                  <a16:creationId xmlns:a16="http://schemas.microsoft.com/office/drawing/2014/main" id="{4597A192-5252-44DC-A93A-EAD0F8C45A08}"/>
                </a:ext>
              </a:extLst>
            </p:cNvPr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EA29657-90C1-4389-8102-C70352911113}"/>
                </a:ext>
              </a:extLst>
            </p:cNvPr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42" name="文本框 44">
            <a:extLst>
              <a:ext uri="{FF2B5EF4-FFF2-40B4-BE49-F238E27FC236}">
                <a16:creationId xmlns:a16="http://schemas.microsoft.com/office/drawing/2014/main" id="{7E9134C5-DF04-4F74-A5B2-E06F6DFAA6A4}"/>
              </a:ext>
            </a:extLst>
          </p:cNvPr>
          <p:cNvSpPr txBox="1"/>
          <p:nvPr/>
        </p:nvSpPr>
        <p:spPr>
          <a:xfrm>
            <a:off x="10323978" y="3057167"/>
            <a:ext cx="129431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景点排名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CD01F47-0E76-4198-BD13-ED7457A0D50B}"/>
              </a:ext>
            </a:extLst>
          </p:cNvPr>
          <p:cNvSpPr txBox="1"/>
          <p:nvPr/>
        </p:nvSpPr>
        <p:spPr>
          <a:xfrm>
            <a:off x="4369443" y="501863"/>
            <a:ext cx="345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</a:t>
            </a:r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客流分析系统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8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29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84250" cy="587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7" name="组合 6"/>
          <p:cNvGrpSpPr/>
          <p:nvPr/>
        </p:nvGrpSpPr>
        <p:grpSpPr>
          <a:xfrm>
            <a:off x="192931" y="0"/>
            <a:ext cx="576064" cy="836711"/>
            <a:chOff x="841003" y="360040"/>
            <a:chExt cx="504056" cy="836712"/>
          </a:xfrm>
          <a:solidFill>
            <a:srgbClr val="FA783A"/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44035" name="文本框 9"/>
          <p:cNvSpPr txBox="1"/>
          <p:nvPr/>
        </p:nvSpPr>
        <p:spPr>
          <a:xfrm>
            <a:off x="841375" y="203200"/>
            <a:ext cx="2231960" cy="5001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lvl="1" indent="457200"/>
            <a:r>
              <a:rPr lang="zh-CN" altLang="en-US" sz="2800" dirty="0">
                <a:solidFill>
                  <a:srgbClr val="80808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生活服务</a:t>
            </a:r>
            <a:endParaRPr lang="en-US" altLang="ko-KR" sz="2800" dirty="0">
              <a:solidFill>
                <a:srgbClr val="80808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KSO_Shape"/>
          <p:cNvSpPr>
            <a:spLocks noChangeArrowheads="1"/>
          </p:cNvSpPr>
          <p:nvPr/>
        </p:nvSpPr>
        <p:spPr bwMode="auto">
          <a:xfrm>
            <a:off x="304800" y="219075"/>
            <a:ext cx="352425" cy="292100"/>
          </a:xfrm>
          <a:custGeom>
            <a:avLst/>
            <a:gdLst/>
            <a:ahLst/>
            <a:cxnLst/>
            <a:rect l="0" t="0" r="r" b="b"/>
            <a:pathLst>
              <a:path w="1450975" h="1209675">
                <a:moveTo>
                  <a:pt x="180975" y="182562"/>
                </a:moveTo>
                <a:lnTo>
                  <a:pt x="1270000" y="182562"/>
                </a:lnTo>
                <a:lnTo>
                  <a:pt x="1270000" y="725487"/>
                </a:lnTo>
                <a:lnTo>
                  <a:pt x="180975" y="725487"/>
                </a:lnTo>
                <a:lnTo>
                  <a:pt x="180975" y="182562"/>
                </a:lnTo>
                <a:close/>
                <a:moveTo>
                  <a:pt x="120672" y="120703"/>
                </a:moveTo>
                <a:lnTo>
                  <a:pt x="120672" y="785892"/>
                </a:lnTo>
                <a:lnTo>
                  <a:pt x="1330039" y="785892"/>
                </a:lnTo>
                <a:lnTo>
                  <a:pt x="1330039" y="120703"/>
                </a:lnTo>
                <a:lnTo>
                  <a:pt x="120672" y="120703"/>
                </a:lnTo>
                <a:close/>
                <a:moveTo>
                  <a:pt x="114585" y="0"/>
                </a:moveTo>
                <a:lnTo>
                  <a:pt x="120672" y="0"/>
                </a:lnTo>
                <a:lnTo>
                  <a:pt x="1330039" y="0"/>
                </a:lnTo>
                <a:lnTo>
                  <a:pt x="1336390" y="0"/>
                </a:lnTo>
                <a:lnTo>
                  <a:pt x="1342476" y="529"/>
                </a:lnTo>
                <a:lnTo>
                  <a:pt x="1348298" y="1059"/>
                </a:lnTo>
                <a:lnTo>
                  <a:pt x="1354385" y="2382"/>
                </a:lnTo>
                <a:lnTo>
                  <a:pt x="1360207" y="3441"/>
                </a:lnTo>
                <a:lnTo>
                  <a:pt x="1366028" y="5294"/>
                </a:lnTo>
                <a:lnTo>
                  <a:pt x="1371586" y="7147"/>
                </a:lnTo>
                <a:lnTo>
                  <a:pt x="1376878" y="9264"/>
                </a:lnTo>
                <a:lnTo>
                  <a:pt x="1382436" y="11911"/>
                </a:lnTo>
                <a:lnTo>
                  <a:pt x="1387728" y="14558"/>
                </a:lnTo>
                <a:lnTo>
                  <a:pt x="1392492" y="17205"/>
                </a:lnTo>
                <a:lnTo>
                  <a:pt x="1397784" y="20646"/>
                </a:lnTo>
                <a:lnTo>
                  <a:pt x="1402283" y="24087"/>
                </a:lnTo>
                <a:lnTo>
                  <a:pt x="1406782" y="27529"/>
                </a:lnTo>
                <a:lnTo>
                  <a:pt x="1411545" y="31234"/>
                </a:lnTo>
                <a:lnTo>
                  <a:pt x="1415515" y="35205"/>
                </a:lnTo>
                <a:lnTo>
                  <a:pt x="1419749" y="39440"/>
                </a:lnTo>
                <a:lnTo>
                  <a:pt x="1423454" y="44205"/>
                </a:lnTo>
                <a:lnTo>
                  <a:pt x="1426894" y="48705"/>
                </a:lnTo>
                <a:lnTo>
                  <a:pt x="1430334" y="53204"/>
                </a:lnTo>
                <a:lnTo>
                  <a:pt x="1433510" y="58234"/>
                </a:lnTo>
                <a:lnTo>
                  <a:pt x="1436420" y="63263"/>
                </a:lnTo>
                <a:lnTo>
                  <a:pt x="1439067" y="68557"/>
                </a:lnTo>
                <a:lnTo>
                  <a:pt x="1441713" y="73586"/>
                </a:lnTo>
                <a:lnTo>
                  <a:pt x="1443830" y="79145"/>
                </a:lnTo>
                <a:lnTo>
                  <a:pt x="1445683" y="84968"/>
                </a:lnTo>
                <a:lnTo>
                  <a:pt x="1447006" y="90792"/>
                </a:lnTo>
                <a:lnTo>
                  <a:pt x="1448594" y="96615"/>
                </a:lnTo>
                <a:lnTo>
                  <a:pt x="1449652" y="102438"/>
                </a:lnTo>
                <a:lnTo>
                  <a:pt x="1450446" y="108527"/>
                </a:lnTo>
                <a:lnTo>
                  <a:pt x="1450711" y="114615"/>
                </a:lnTo>
                <a:lnTo>
                  <a:pt x="1450975" y="120703"/>
                </a:lnTo>
                <a:lnTo>
                  <a:pt x="1450975" y="785892"/>
                </a:lnTo>
                <a:lnTo>
                  <a:pt x="1450711" y="792245"/>
                </a:lnTo>
                <a:lnTo>
                  <a:pt x="1450446" y="798333"/>
                </a:lnTo>
                <a:lnTo>
                  <a:pt x="1449652" y="804421"/>
                </a:lnTo>
                <a:lnTo>
                  <a:pt x="1448594" y="810244"/>
                </a:lnTo>
                <a:lnTo>
                  <a:pt x="1447006" y="816068"/>
                </a:lnTo>
                <a:lnTo>
                  <a:pt x="1445683" y="821891"/>
                </a:lnTo>
                <a:lnTo>
                  <a:pt x="1443830" y="827714"/>
                </a:lnTo>
                <a:lnTo>
                  <a:pt x="1441713" y="833008"/>
                </a:lnTo>
                <a:lnTo>
                  <a:pt x="1439067" y="838302"/>
                </a:lnTo>
                <a:lnTo>
                  <a:pt x="1436420" y="843596"/>
                </a:lnTo>
                <a:lnTo>
                  <a:pt x="1433510" y="848626"/>
                </a:lnTo>
                <a:lnTo>
                  <a:pt x="1430334" y="853655"/>
                </a:lnTo>
                <a:lnTo>
                  <a:pt x="1426894" y="858155"/>
                </a:lnTo>
                <a:lnTo>
                  <a:pt x="1423454" y="862655"/>
                </a:lnTo>
                <a:lnTo>
                  <a:pt x="1419749" y="867419"/>
                </a:lnTo>
                <a:lnTo>
                  <a:pt x="1415515" y="871654"/>
                </a:lnTo>
                <a:lnTo>
                  <a:pt x="1411545" y="875625"/>
                </a:lnTo>
                <a:lnTo>
                  <a:pt x="1406782" y="879331"/>
                </a:lnTo>
                <a:lnTo>
                  <a:pt x="1402283" y="883036"/>
                </a:lnTo>
                <a:lnTo>
                  <a:pt x="1397784" y="886213"/>
                </a:lnTo>
                <a:lnTo>
                  <a:pt x="1392492" y="889389"/>
                </a:lnTo>
                <a:lnTo>
                  <a:pt x="1387728" y="892301"/>
                </a:lnTo>
                <a:lnTo>
                  <a:pt x="1382436" y="895213"/>
                </a:lnTo>
                <a:lnTo>
                  <a:pt x="1376878" y="897595"/>
                </a:lnTo>
                <a:lnTo>
                  <a:pt x="1371586" y="899713"/>
                </a:lnTo>
                <a:lnTo>
                  <a:pt x="1366028" y="901565"/>
                </a:lnTo>
                <a:lnTo>
                  <a:pt x="1360207" y="903418"/>
                </a:lnTo>
                <a:lnTo>
                  <a:pt x="1354385" y="904477"/>
                </a:lnTo>
                <a:lnTo>
                  <a:pt x="1348298" y="905536"/>
                </a:lnTo>
                <a:lnTo>
                  <a:pt x="1342476" y="906330"/>
                </a:lnTo>
                <a:lnTo>
                  <a:pt x="1336390" y="907124"/>
                </a:lnTo>
                <a:lnTo>
                  <a:pt x="1330039" y="907124"/>
                </a:lnTo>
                <a:lnTo>
                  <a:pt x="846557" y="907124"/>
                </a:lnTo>
                <a:lnTo>
                  <a:pt x="846557" y="1149059"/>
                </a:lnTo>
                <a:lnTo>
                  <a:pt x="906893" y="1149059"/>
                </a:lnTo>
                <a:lnTo>
                  <a:pt x="909539" y="1149059"/>
                </a:lnTo>
                <a:lnTo>
                  <a:pt x="912715" y="1149588"/>
                </a:lnTo>
                <a:lnTo>
                  <a:pt x="916155" y="1150118"/>
                </a:lnTo>
                <a:lnTo>
                  <a:pt x="920918" y="1150912"/>
                </a:lnTo>
                <a:lnTo>
                  <a:pt x="925946" y="1152235"/>
                </a:lnTo>
                <a:lnTo>
                  <a:pt x="931503" y="1154088"/>
                </a:lnTo>
                <a:lnTo>
                  <a:pt x="937061" y="1156471"/>
                </a:lnTo>
                <a:lnTo>
                  <a:pt x="942883" y="1159912"/>
                </a:lnTo>
                <a:lnTo>
                  <a:pt x="945529" y="1161765"/>
                </a:lnTo>
                <a:lnTo>
                  <a:pt x="948175" y="1163882"/>
                </a:lnTo>
                <a:lnTo>
                  <a:pt x="950821" y="1166265"/>
                </a:lnTo>
                <a:lnTo>
                  <a:pt x="953468" y="1168647"/>
                </a:lnTo>
                <a:lnTo>
                  <a:pt x="955585" y="1171559"/>
                </a:lnTo>
                <a:lnTo>
                  <a:pt x="957967" y="1174470"/>
                </a:lnTo>
                <a:lnTo>
                  <a:pt x="959819" y="1177911"/>
                </a:lnTo>
                <a:lnTo>
                  <a:pt x="961671" y="1181617"/>
                </a:lnTo>
                <a:lnTo>
                  <a:pt x="963524" y="1185588"/>
                </a:lnTo>
                <a:lnTo>
                  <a:pt x="964847" y="1189558"/>
                </a:lnTo>
                <a:lnTo>
                  <a:pt x="965905" y="1194058"/>
                </a:lnTo>
                <a:lnTo>
                  <a:pt x="966699" y="1198823"/>
                </a:lnTo>
                <a:lnTo>
                  <a:pt x="967229" y="1204117"/>
                </a:lnTo>
                <a:lnTo>
                  <a:pt x="967493" y="1209675"/>
                </a:lnTo>
                <a:lnTo>
                  <a:pt x="483482" y="1209675"/>
                </a:lnTo>
                <a:lnTo>
                  <a:pt x="484011" y="1206763"/>
                </a:lnTo>
                <a:lnTo>
                  <a:pt x="484011" y="1204117"/>
                </a:lnTo>
                <a:lnTo>
                  <a:pt x="484541" y="1200146"/>
                </a:lnTo>
                <a:lnTo>
                  <a:pt x="485334" y="1195646"/>
                </a:lnTo>
                <a:lnTo>
                  <a:pt x="486922" y="1190352"/>
                </a:lnTo>
                <a:lnTo>
                  <a:pt x="488775" y="1184793"/>
                </a:lnTo>
                <a:lnTo>
                  <a:pt x="491156" y="1179499"/>
                </a:lnTo>
                <a:lnTo>
                  <a:pt x="494332" y="1173676"/>
                </a:lnTo>
                <a:lnTo>
                  <a:pt x="496449" y="1170764"/>
                </a:lnTo>
                <a:lnTo>
                  <a:pt x="498566" y="1168117"/>
                </a:lnTo>
                <a:lnTo>
                  <a:pt x="500683" y="1165735"/>
                </a:lnTo>
                <a:lnTo>
                  <a:pt x="503329" y="1163353"/>
                </a:lnTo>
                <a:lnTo>
                  <a:pt x="506240" y="1160706"/>
                </a:lnTo>
                <a:lnTo>
                  <a:pt x="509151" y="1158588"/>
                </a:lnTo>
                <a:lnTo>
                  <a:pt x="512592" y="1156471"/>
                </a:lnTo>
                <a:lnTo>
                  <a:pt x="516296" y="1154618"/>
                </a:lnTo>
                <a:lnTo>
                  <a:pt x="520001" y="1153030"/>
                </a:lnTo>
                <a:lnTo>
                  <a:pt x="524235" y="1151706"/>
                </a:lnTo>
                <a:lnTo>
                  <a:pt x="528734" y="1150383"/>
                </a:lnTo>
                <a:lnTo>
                  <a:pt x="533497" y="1149853"/>
                </a:lnTo>
                <a:lnTo>
                  <a:pt x="538525" y="1149059"/>
                </a:lnTo>
                <a:lnTo>
                  <a:pt x="544083" y="1149059"/>
                </a:lnTo>
                <a:lnTo>
                  <a:pt x="604683" y="1149059"/>
                </a:lnTo>
                <a:lnTo>
                  <a:pt x="604683" y="907124"/>
                </a:lnTo>
                <a:lnTo>
                  <a:pt x="120672" y="907124"/>
                </a:lnTo>
                <a:lnTo>
                  <a:pt x="114585" y="907124"/>
                </a:lnTo>
                <a:lnTo>
                  <a:pt x="108499" y="906330"/>
                </a:lnTo>
                <a:lnTo>
                  <a:pt x="102412" y="905536"/>
                </a:lnTo>
                <a:lnTo>
                  <a:pt x="96590" y="904477"/>
                </a:lnTo>
                <a:lnTo>
                  <a:pt x="90769" y="903418"/>
                </a:lnTo>
                <a:lnTo>
                  <a:pt x="84947" y="901565"/>
                </a:lnTo>
                <a:lnTo>
                  <a:pt x="79389" y="899713"/>
                </a:lnTo>
                <a:lnTo>
                  <a:pt x="73832" y="897595"/>
                </a:lnTo>
                <a:lnTo>
                  <a:pt x="68539" y="895213"/>
                </a:lnTo>
                <a:lnTo>
                  <a:pt x="63511" y="892301"/>
                </a:lnTo>
                <a:lnTo>
                  <a:pt x="58219" y="889389"/>
                </a:lnTo>
                <a:lnTo>
                  <a:pt x="53455" y="886213"/>
                </a:lnTo>
                <a:lnTo>
                  <a:pt x="48427" y="883036"/>
                </a:lnTo>
                <a:lnTo>
                  <a:pt x="43929" y="879331"/>
                </a:lnTo>
                <a:lnTo>
                  <a:pt x="39695" y="875625"/>
                </a:lnTo>
                <a:lnTo>
                  <a:pt x="35461" y="871654"/>
                </a:lnTo>
                <a:lnTo>
                  <a:pt x="31491" y="867419"/>
                </a:lnTo>
                <a:lnTo>
                  <a:pt x="27786" y="862655"/>
                </a:lnTo>
                <a:lnTo>
                  <a:pt x="24081" y="858155"/>
                </a:lnTo>
                <a:lnTo>
                  <a:pt x="20641" y="853655"/>
                </a:lnTo>
                <a:lnTo>
                  <a:pt x="17466" y="848626"/>
                </a:lnTo>
                <a:lnTo>
                  <a:pt x="14555" y="843596"/>
                </a:lnTo>
                <a:lnTo>
                  <a:pt x="11908" y="838302"/>
                </a:lnTo>
                <a:lnTo>
                  <a:pt x="9527" y="833008"/>
                </a:lnTo>
                <a:lnTo>
                  <a:pt x="7410" y="827714"/>
                </a:lnTo>
                <a:lnTo>
                  <a:pt x="5557" y="821891"/>
                </a:lnTo>
                <a:lnTo>
                  <a:pt x="3705" y="816068"/>
                </a:lnTo>
                <a:lnTo>
                  <a:pt x="2382" y="810244"/>
                </a:lnTo>
                <a:lnTo>
                  <a:pt x="1323" y="804421"/>
                </a:lnTo>
                <a:lnTo>
                  <a:pt x="529" y="798333"/>
                </a:lnTo>
                <a:lnTo>
                  <a:pt x="0" y="792245"/>
                </a:lnTo>
                <a:lnTo>
                  <a:pt x="0" y="785892"/>
                </a:lnTo>
                <a:lnTo>
                  <a:pt x="0" y="120703"/>
                </a:lnTo>
                <a:lnTo>
                  <a:pt x="0" y="114615"/>
                </a:lnTo>
                <a:lnTo>
                  <a:pt x="529" y="108527"/>
                </a:lnTo>
                <a:lnTo>
                  <a:pt x="1323" y="102438"/>
                </a:lnTo>
                <a:lnTo>
                  <a:pt x="2382" y="96615"/>
                </a:lnTo>
                <a:lnTo>
                  <a:pt x="3705" y="90792"/>
                </a:lnTo>
                <a:lnTo>
                  <a:pt x="5557" y="84968"/>
                </a:lnTo>
                <a:lnTo>
                  <a:pt x="7410" y="79145"/>
                </a:lnTo>
                <a:lnTo>
                  <a:pt x="9527" y="73586"/>
                </a:lnTo>
                <a:lnTo>
                  <a:pt x="11908" y="68557"/>
                </a:lnTo>
                <a:lnTo>
                  <a:pt x="14555" y="63263"/>
                </a:lnTo>
                <a:lnTo>
                  <a:pt x="17466" y="58234"/>
                </a:lnTo>
                <a:lnTo>
                  <a:pt x="20641" y="53204"/>
                </a:lnTo>
                <a:lnTo>
                  <a:pt x="24081" y="48705"/>
                </a:lnTo>
                <a:lnTo>
                  <a:pt x="27786" y="44205"/>
                </a:lnTo>
                <a:lnTo>
                  <a:pt x="31491" y="39440"/>
                </a:lnTo>
                <a:lnTo>
                  <a:pt x="35461" y="35205"/>
                </a:lnTo>
                <a:lnTo>
                  <a:pt x="39695" y="31234"/>
                </a:lnTo>
                <a:lnTo>
                  <a:pt x="43929" y="27529"/>
                </a:lnTo>
                <a:lnTo>
                  <a:pt x="48427" y="24087"/>
                </a:lnTo>
                <a:lnTo>
                  <a:pt x="53455" y="20646"/>
                </a:lnTo>
                <a:lnTo>
                  <a:pt x="58219" y="17205"/>
                </a:lnTo>
                <a:lnTo>
                  <a:pt x="63511" y="14558"/>
                </a:lnTo>
                <a:lnTo>
                  <a:pt x="68539" y="11911"/>
                </a:lnTo>
                <a:lnTo>
                  <a:pt x="73832" y="9264"/>
                </a:lnTo>
                <a:lnTo>
                  <a:pt x="79389" y="7147"/>
                </a:lnTo>
                <a:lnTo>
                  <a:pt x="84947" y="5294"/>
                </a:lnTo>
                <a:lnTo>
                  <a:pt x="90769" y="3441"/>
                </a:lnTo>
                <a:lnTo>
                  <a:pt x="96590" y="2382"/>
                </a:lnTo>
                <a:lnTo>
                  <a:pt x="102412" y="1059"/>
                </a:lnTo>
                <a:lnTo>
                  <a:pt x="108499" y="529"/>
                </a:lnTo>
                <a:lnTo>
                  <a:pt x="1145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432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7275" y="1429243"/>
            <a:ext cx="4391025" cy="3325813"/>
            <a:chOff x="2282031" y="457200"/>
            <a:chExt cx="7631113" cy="5943600"/>
          </a:xfrm>
        </p:grpSpPr>
        <p:pic>
          <p:nvPicPr>
            <p:cNvPr id="44038" name="Picture 3" descr="C:\Users\Administrator\Desktop\iMac_resourc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2031" y="457200"/>
              <a:ext cx="7631113" cy="59436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4" cstate="print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DD0FDBC-D274-4834-B2F6-F74A97FE8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899" y="1722189"/>
            <a:ext cx="3480471" cy="1934061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721100" y="2894506"/>
            <a:ext cx="1944688" cy="2406650"/>
            <a:chOff x="865232" y="1286330"/>
            <a:chExt cx="4013321" cy="4966128"/>
          </a:xfrm>
        </p:grpSpPr>
        <p:pic>
          <p:nvPicPr>
            <p:cNvPr id="44041" name="Picture 3"/>
            <p:cNvPicPr>
              <a:picLocks noChangeAspect="1"/>
            </p:cNvPicPr>
            <p:nvPr/>
          </p:nvPicPr>
          <p:blipFill>
            <a:blip r:embed="rId6" cstate="print"/>
            <a:srcRect l="5354" t="8440" r="6203" b="10136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7" cstate="print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3200" strike="noStrike" noProof="1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47380" y="1124808"/>
            <a:ext cx="827087" cy="825500"/>
            <a:chOff x="5962996" y="1700808"/>
            <a:chExt cx="827193" cy="825350"/>
          </a:xfrm>
        </p:grpSpPr>
        <p:sp>
          <p:nvSpPr>
            <p:cNvPr id="19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TW" altLang="en-US" sz="28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4045" name="Freeform 454"/>
            <p:cNvSpPr>
              <a:spLocks noEditPoints="1"/>
            </p:cNvSpPr>
            <p:nvPr/>
          </p:nvSpPr>
          <p:spPr>
            <a:xfrm flipH="1">
              <a:off x="6188219" y="1964142"/>
              <a:ext cx="376746" cy="298681"/>
            </a:xfrm>
            <a:custGeom>
              <a:avLst/>
              <a:gdLst/>
              <a:ahLst/>
              <a:cxnLst>
                <a:cxn ang="0">
                  <a:pos x="376746" y="234101"/>
                </a:cxn>
                <a:cxn ang="0">
                  <a:pos x="344682" y="242173"/>
                </a:cxn>
                <a:cxn ang="0">
                  <a:pos x="288571" y="298681"/>
                </a:cxn>
                <a:cxn ang="0">
                  <a:pos x="232460" y="242173"/>
                </a:cxn>
                <a:cxn ang="0">
                  <a:pos x="152301" y="242173"/>
                </a:cxn>
                <a:cxn ang="0">
                  <a:pos x="96190" y="298681"/>
                </a:cxn>
                <a:cxn ang="0">
                  <a:pos x="40079" y="242173"/>
                </a:cxn>
                <a:cxn ang="0">
                  <a:pos x="32063" y="242173"/>
                </a:cxn>
                <a:cxn ang="0">
                  <a:pos x="0" y="234101"/>
                </a:cxn>
                <a:cxn ang="0">
                  <a:pos x="16031" y="217956"/>
                </a:cxn>
                <a:cxn ang="0">
                  <a:pos x="16031" y="145304"/>
                </a:cxn>
                <a:cxn ang="0">
                  <a:pos x="24047" y="104941"/>
                </a:cxn>
                <a:cxn ang="0">
                  <a:pos x="64126" y="64579"/>
                </a:cxn>
                <a:cxn ang="0">
                  <a:pos x="88174" y="48434"/>
                </a:cxn>
                <a:cxn ang="0">
                  <a:pos x="128253" y="48434"/>
                </a:cxn>
                <a:cxn ang="0">
                  <a:pos x="128253" y="8072"/>
                </a:cxn>
                <a:cxn ang="0">
                  <a:pos x="136269" y="0"/>
                </a:cxn>
                <a:cxn ang="0">
                  <a:pos x="360714" y="0"/>
                </a:cxn>
                <a:cxn ang="0">
                  <a:pos x="376746" y="8072"/>
                </a:cxn>
                <a:cxn ang="0">
                  <a:pos x="376746" y="234101"/>
                </a:cxn>
                <a:cxn ang="0">
                  <a:pos x="128253" y="137231"/>
                </a:cxn>
                <a:cxn ang="0">
                  <a:pos x="128253" y="80724"/>
                </a:cxn>
                <a:cxn ang="0">
                  <a:pos x="88174" y="80724"/>
                </a:cxn>
                <a:cxn ang="0">
                  <a:pos x="88174" y="80724"/>
                </a:cxn>
                <a:cxn ang="0">
                  <a:pos x="48095" y="121086"/>
                </a:cxn>
                <a:cxn ang="0">
                  <a:pos x="40079" y="129159"/>
                </a:cxn>
                <a:cxn ang="0">
                  <a:pos x="40079" y="137231"/>
                </a:cxn>
                <a:cxn ang="0">
                  <a:pos x="128253" y="137231"/>
                </a:cxn>
                <a:cxn ang="0">
                  <a:pos x="96190" y="217956"/>
                </a:cxn>
                <a:cxn ang="0">
                  <a:pos x="72142" y="242173"/>
                </a:cxn>
                <a:cxn ang="0">
                  <a:pos x="96190" y="274463"/>
                </a:cxn>
                <a:cxn ang="0">
                  <a:pos x="128253" y="242173"/>
                </a:cxn>
                <a:cxn ang="0">
                  <a:pos x="96190" y="217956"/>
                </a:cxn>
                <a:cxn ang="0">
                  <a:pos x="288571" y="217956"/>
                </a:cxn>
                <a:cxn ang="0">
                  <a:pos x="264523" y="242173"/>
                </a:cxn>
                <a:cxn ang="0">
                  <a:pos x="288571" y="274463"/>
                </a:cxn>
                <a:cxn ang="0">
                  <a:pos x="320634" y="242173"/>
                </a:cxn>
                <a:cxn ang="0">
                  <a:pos x="288571" y="217956"/>
                </a:cxn>
              </a:cxnLst>
              <a:rect l="0" t="0" r="0" b="0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48967" y="2166208"/>
            <a:ext cx="825500" cy="827087"/>
            <a:chOff x="5964839" y="2742182"/>
            <a:chExt cx="825350" cy="827192"/>
          </a:xfrm>
        </p:grpSpPr>
        <p:sp>
          <p:nvSpPr>
            <p:cNvPr id="22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TW" altLang="en-US" sz="28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4048" name="Freeform 453"/>
            <p:cNvSpPr>
              <a:spLocks noEditPoints="1"/>
            </p:cNvSpPr>
            <p:nvPr/>
          </p:nvSpPr>
          <p:spPr>
            <a:xfrm>
              <a:off x="6209990" y="3025613"/>
              <a:ext cx="333203" cy="308290"/>
            </a:xfrm>
            <a:custGeom>
              <a:avLst/>
              <a:gdLst/>
              <a:ahLst/>
              <a:cxnLst>
                <a:cxn ang="0">
                  <a:pos x="333203" y="95423"/>
                </a:cxn>
                <a:cxn ang="0">
                  <a:pos x="222135" y="176165"/>
                </a:cxn>
                <a:cxn ang="0">
                  <a:pos x="207326" y="198186"/>
                </a:cxn>
                <a:cxn ang="0">
                  <a:pos x="192517" y="227547"/>
                </a:cxn>
                <a:cxn ang="0">
                  <a:pos x="214730" y="256908"/>
                </a:cxn>
                <a:cxn ang="0">
                  <a:pos x="259157" y="286269"/>
                </a:cxn>
                <a:cxn ang="0">
                  <a:pos x="259157" y="300949"/>
                </a:cxn>
                <a:cxn ang="0">
                  <a:pos x="251753" y="308290"/>
                </a:cxn>
                <a:cxn ang="0">
                  <a:pos x="81449" y="308290"/>
                </a:cxn>
                <a:cxn ang="0">
                  <a:pos x="81449" y="300949"/>
                </a:cxn>
                <a:cxn ang="0">
                  <a:pos x="81449" y="286269"/>
                </a:cxn>
                <a:cxn ang="0">
                  <a:pos x="118472" y="256908"/>
                </a:cxn>
                <a:cxn ang="0">
                  <a:pos x="140685" y="227547"/>
                </a:cxn>
                <a:cxn ang="0">
                  <a:pos x="125876" y="198186"/>
                </a:cxn>
                <a:cxn ang="0">
                  <a:pos x="111067" y="176165"/>
                </a:cxn>
                <a:cxn ang="0">
                  <a:pos x="0" y="95423"/>
                </a:cxn>
                <a:cxn ang="0">
                  <a:pos x="0" y="73402"/>
                </a:cxn>
                <a:cxn ang="0">
                  <a:pos x="22213" y="51381"/>
                </a:cxn>
                <a:cxn ang="0">
                  <a:pos x="81449" y="51381"/>
                </a:cxn>
                <a:cxn ang="0">
                  <a:pos x="81449" y="36701"/>
                </a:cxn>
                <a:cxn ang="0">
                  <a:pos x="111067" y="0"/>
                </a:cxn>
                <a:cxn ang="0">
                  <a:pos x="222135" y="0"/>
                </a:cxn>
                <a:cxn ang="0">
                  <a:pos x="259157" y="36701"/>
                </a:cxn>
                <a:cxn ang="0">
                  <a:pos x="259157" y="51381"/>
                </a:cxn>
                <a:cxn ang="0">
                  <a:pos x="310989" y="51381"/>
                </a:cxn>
                <a:cxn ang="0">
                  <a:pos x="333203" y="73402"/>
                </a:cxn>
                <a:cxn ang="0">
                  <a:pos x="333203" y="95423"/>
                </a:cxn>
                <a:cxn ang="0">
                  <a:pos x="81449" y="80742"/>
                </a:cxn>
                <a:cxn ang="0">
                  <a:pos x="29618" y="80742"/>
                </a:cxn>
                <a:cxn ang="0">
                  <a:pos x="29618" y="95423"/>
                </a:cxn>
                <a:cxn ang="0">
                  <a:pos x="96258" y="154145"/>
                </a:cxn>
                <a:cxn ang="0">
                  <a:pos x="81449" y="80742"/>
                </a:cxn>
                <a:cxn ang="0">
                  <a:pos x="303584" y="80742"/>
                </a:cxn>
                <a:cxn ang="0">
                  <a:pos x="259157" y="80742"/>
                </a:cxn>
                <a:cxn ang="0">
                  <a:pos x="244348" y="154145"/>
                </a:cxn>
                <a:cxn ang="0">
                  <a:pos x="303584" y="95423"/>
                </a:cxn>
                <a:cxn ang="0">
                  <a:pos x="303584" y="80742"/>
                </a:cxn>
              </a:cxnLst>
              <a:rect l="0" t="0" r="0" b="0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47380" y="3213958"/>
            <a:ext cx="827087" cy="825500"/>
            <a:chOff x="5962996" y="3789040"/>
            <a:chExt cx="827193" cy="825350"/>
          </a:xfrm>
        </p:grpSpPr>
        <p:sp>
          <p:nvSpPr>
            <p:cNvPr id="25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TW" altLang="en-US" sz="28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4051" name="Freeform 336"/>
            <p:cNvSpPr>
              <a:spLocks noEditPoints="1"/>
            </p:cNvSpPr>
            <p:nvPr/>
          </p:nvSpPr>
          <p:spPr>
            <a:xfrm>
              <a:off x="6224530" y="4048744"/>
              <a:ext cx="314081" cy="314081"/>
            </a:xfrm>
            <a:custGeom>
              <a:avLst/>
              <a:gdLst/>
              <a:ahLst/>
              <a:cxnLst>
                <a:cxn ang="0">
                  <a:pos x="0" y="139591"/>
                </a:cxn>
                <a:cxn ang="0">
                  <a:pos x="139591" y="0"/>
                </a:cxn>
                <a:cxn ang="0">
                  <a:pos x="139591" y="314081"/>
                </a:cxn>
                <a:cxn ang="0">
                  <a:pos x="0" y="174489"/>
                </a:cxn>
                <a:cxn ang="0">
                  <a:pos x="139591" y="314081"/>
                </a:cxn>
                <a:cxn ang="0">
                  <a:pos x="115163" y="34897"/>
                </a:cxn>
                <a:cxn ang="0">
                  <a:pos x="31408" y="115163"/>
                </a:cxn>
                <a:cxn ang="0">
                  <a:pos x="115163" y="289652"/>
                </a:cxn>
                <a:cxn ang="0">
                  <a:pos x="31408" y="198917"/>
                </a:cxn>
                <a:cxn ang="0">
                  <a:pos x="115163" y="289652"/>
                </a:cxn>
                <a:cxn ang="0">
                  <a:pos x="55836" y="90734"/>
                </a:cxn>
                <a:cxn ang="0">
                  <a:pos x="90734" y="59326"/>
                </a:cxn>
                <a:cxn ang="0">
                  <a:pos x="90734" y="258244"/>
                </a:cxn>
                <a:cxn ang="0">
                  <a:pos x="55836" y="233815"/>
                </a:cxn>
                <a:cxn ang="0">
                  <a:pos x="90734" y="258244"/>
                </a:cxn>
                <a:cxn ang="0">
                  <a:pos x="170999" y="139591"/>
                </a:cxn>
                <a:cxn ang="0">
                  <a:pos x="314081" y="0"/>
                </a:cxn>
                <a:cxn ang="0">
                  <a:pos x="314081" y="258244"/>
                </a:cxn>
                <a:cxn ang="0">
                  <a:pos x="230326" y="233815"/>
                </a:cxn>
                <a:cxn ang="0">
                  <a:pos x="198917" y="314081"/>
                </a:cxn>
                <a:cxn ang="0">
                  <a:pos x="170999" y="174489"/>
                </a:cxn>
                <a:cxn ang="0">
                  <a:pos x="254754" y="198917"/>
                </a:cxn>
                <a:cxn ang="0">
                  <a:pos x="289652" y="174489"/>
                </a:cxn>
                <a:cxn ang="0">
                  <a:pos x="314081" y="258244"/>
                </a:cxn>
                <a:cxn ang="0">
                  <a:pos x="289652" y="34897"/>
                </a:cxn>
                <a:cxn ang="0">
                  <a:pos x="198917" y="115163"/>
                </a:cxn>
                <a:cxn ang="0">
                  <a:pos x="254754" y="90734"/>
                </a:cxn>
                <a:cxn ang="0">
                  <a:pos x="230326" y="59326"/>
                </a:cxn>
                <a:cxn ang="0">
                  <a:pos x="254754" y="90734"/>
                </a:cxn>
                <a:cxn ang="0">
                  <a:pos x="230326" y="314081"/>
                </a:cxn>
                <a:cxn ang="0">
                  <a:pos x="254754" y="289652"/>
                </a:cxn>
                <a:cxn ang="0">
                  <a:pos x="314081" y="314081"/>
                </a:cxn>
                <a:cxn ang="0">
                  <a:pos x="289652" y="289652"/>
                </a:cxn>
                <a:cxn ang="0">
                  <a:pos x="314081" y="314081"/>
                </a:cxn>
              </a:cxnLst>
              <a:rect l="0" t="0" r="0" b="0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82305" y="4258533"/>
            <a:ext cx="825500" cy="827087"/>
            <a:chOff x="5998101" y="4834056"/>
            <a:chExt cx="825350" cy="827192"/>
          </a:xfrm>
        </p:grpSpPr>
        <p:sp>
          <p:nvSpPr>
            <p:cNvPr id="28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TW" altLang="en-US" sz="28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4054" name="Freeform 436"/>
            <p:cNvSpPr>
              <a:spLocks noEditPoints="1"/>
            </p:cNvSpPr>
            <p:nvPr/>
          </p:nvSpPr>
          <p:spPr>
            <a:xfrm>
              <a:off x="6284501" y="5090290"/>
              <a:ext cx="252549" cy="369927"/>
            </a:xfrm>
            <a:custGeom>
              <a:avLst/>
              <a:gdLst/>
              <a:ahLst/>
              <a:cxnLst>
                <a:cxn ang="0">
                  <a:pos x="244130" y="260630"/>
                </a:cxn>
                <a:cxn ang="0">
                  <a:pos x="143111" y="260630"/>
                </a:cxn>
                <a:cxn ang="0">
                  <a:pos x="134692" y="361519"/>
                </a:cxn>
                <a:cxn ang="0">
                  <a:pos x="126274" y="369927"/>
                </a:cxn>
                <a:cxn ang="0">
                  <a:pos x="126274" y="369927"/>
                </a:cxn>
                <a:cxn ang="0">
                  <a:pos x="117856" y="369927"/>
                </a:cxn>
                <a:cxn ang="0">
                  <a:pos x="101019" y="260630"/>
                </a:cxn>
                <a:cxn ang="0">
                  <a:pos x="8418" y="260630"/>
                </a:cxn>
                <a:cxn ang="0">
                  <a:pos x="0" y="243815"/>
                </a:cxn>
                <a:cxn ang="0">
                  <a:pos x="50509" y="168148"/>
                </a:cxn>
                <a:cxn ang="0">
                  <a:pos x="50509" y="58852"/>
                </a:cxn>
                <a:cxn ang="0">
                  <a:pos x="25254" y="25222"/>
                </a:cxn>
                <a:cxn ang="0">
                  <a:pos x="50509" y="0"/>
                </a:cxn>
                <a:cxn ang="0">
                  <a:pos x="202039" y="0"/>
                </a:cxn>
                <a:cxn ang="0">
                  <a:pos x="227294" y="25222"/>
                </a:cxn>
                <a:cxn ang="0">
                  <a:pos x="202039" y="58852"/>
                </a:cxn>
                <a:cxn ang="0">
                  <a:pos x="202039" y="168148"/>
                </a:cxn>
                <a:cxn ang="0">
                  <a:pos x="252549" y="243815"/>
                </a:cxn>
                <a:cxn ang="0">
                  <a:pos x="244130" y="260630"/>
                </a:cxn>
                <a:cxn ang="0">
                  <a:pos x="101019" y="58852"/>
                </a:cxn>
                <a:cxn ang="0">
                  <a:pos x="101019" y="58852"/>
                </a:cxn>
                <a:cxn ang="0">
                  <a:pos x="92601" y="58852"/>
                </a:cxn>
                <a:cxn ang="0">
                  <a:pos x="92601" y="159741"/>
                </a:cxn>
                <a:cxn ang="0">
                  <a:pos x="101019" y="168148"/>
                </a:cxn>
                <a:cxn ang="0">
                  <a:pos x="101019" y="159741"/>
                </a:cxn>
                <a:cxn ang="0">
                  <a:pos x="101019" y="58852"/>
                </a:cxn>
              </a:cxnLst>
              <a:rect l="0" t="0" r="0" b="0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56" name="矩形 30"/>
          <p:cNvSpPr/>
          <p:nvPr/>
        </p:nvSpPr>
        <p:spPr>
          <a:xfrm>
            <a:off x="7941838" y="1317593"/>
            <a:ext cx="142218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个人喜好</a:t>
            </a:r>
          </a:p>
        </p:txBody>
      </p:sp>
      <p:sp>
        <p:nvSpPr>
          <p:cNvPr id="44059" name="矩形 33"/>
          <p:cNvSpPr/>
          <p:nvPr/>
        </p:nvSpPr>
        <p:spPr>
          <a:xfrm>
            <a:off x="7941838" y="2397093"/>
            <a:ext cx="142218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FF6D67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消费能力</a:t>
            </a:r>
          </a:p>
        </p:txBody>
      </p:sp>
      <p:sp>
        <p:nvSpPr>
          <p:cNvPr id="44062" name="矩形 36"/>
          <p:cNvSpPr/>
          <p:nvPr/>
        </p:nvSpPr>
        <p:spPr>
          <a:xfrm>
            <a:off x="7941838" y="3478181"/>
            <a:ext cx="142218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FA783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推荐商品</a:t>
            </a:r>
          </a:p>
        </p:txBody>
      </p:sp>
      <p:sp>
        <p:nvSpPr>
          <p:cNvPr id="44065" name="矩形 39"/>
          <p:cNvSpPr/>
          <p:nvPr/>
        </p:nvSpPr>
        <p:spPr>
          <a:xfrm>
            <a:off x="7941838" y="4573555"/>
            <a:ext cx="142218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solidFill>
                  <a:srgbClr val="37609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引导消费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0932E-F103-41A1-9D74-ACB35301DB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57" y="3180202"/>
            <a:ext cx="1363442" cy="179207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17EA104-63D3-4DA8-BD2C-32F012603B31}"/>
              </a:ext>
            </a:extLst>
          </p:cNvPr>
          <p:cNvSpPr txBox="1"/>
          <p:nvPr/>
        </p:nvSpPr>
        <p:spPr>
          <a:xfrm>
            <a:off x="12225423" y="427750"/>
            <a:ext cx="82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个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F1B33A8-507E-432F-8F30-E6D7E1D0F29E}"/>
              </a:ext>
            </a:extLst>
          </p:cNvPr>
          <p:cNvSpPr txBox="1"/>
          <p:nvPr/>
        </p:nvSpPr>
        <p:spPr>
          <a:xfrm>
            <a:off x="12195175" y="1245169"/>
            <a:ext cx="82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性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E93978B-35EA-49BB-B5AF-3414F32BECBA}"/>
              </a:ext>
            </a:extLst>
          </p:cNvPr>
          <p:cNvSpPr txBox="1"/>
          <p:nvPr/>
        </p:nvSpPr>
        <p:spPr>
          <a:xfrm>
            <a:off x="12225423" y="2904877"/>
            <a:ext cx="82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00C4AE4-7E55-4119-B53B-448BA3EF8860}"/>
              </a:ext>
            </a:extLst>
          </p:cNvPr>
          <p:cNvSpPr txBox="1"/>
          <p:nvPr/>
        </p:nvSpPr>
        <p:spPr>
          <a:xfrm>
            <a:off x="12225423" y="2079168"/>
            <a:ext cx="82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化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A5BCB38-0685-4970-A0C3-73346567EE85}"/>
              </a:ext>
            </a:extLst>
          </p:cNvPr>
          <p:cNvSpPr txBox="1"/>
          <p:nvPr/>
        </p:nvSpPr>
        <p:spPr>
          <a:xfrm>
            <a:off x="12225423" y="3730587"/>
            <a:ext cx="82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务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B8F8F02-7002-46B3-9856-091DD974D585}"/>
              </a:ext>
            </a:extLst>
          </p:cNvPr>
          <p:cNvGrpSpPr/>
          <p:nvPr/>
        </p:nvGrpSpPr>
        <p:grpSpPr>
          <a:xfrm flipH="1">
            <a:off x="2607632" y="1119340"/>
            <a:ext cx="3310292" cy="1611366"/>
            <a:chOff x="1852445" y="1926278"/>
            <a:chExt cx="3985755" cy="1227635"/>
          </a:xfrm>
        </p:grpSpPr>
        <p:sp>
          <p:nvSpPr>
            <p:cNvPr id="38" name="任意多边形 37">
              <a:extLst>
                <a:ext uri="{FF2B5EF4-FFF2-40B4-BE49-F238E27FC236}">
                  <a16:creationId xmlns:a16="http://schemas.microsoft.com/office/drawing/2014/main" id="{63254149-7E6B-43DA-98AA-6AEE7FBE5E86}"/>
                </a:ext>
              </a:extLst>
            </p:cNvPr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5C1F2CD-951D-4E88-AA08-4DC68FB6BAC4}"/>
                </a:ext>
              </a:extLst>
            </p:cNvPr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40" name="文本框 44">
            <a:extLst>
              <a:ext uri="{FF2B5EF4-FFF2-40B4-BE49-F238E27FC236}">
                <a16:creationId xmlns:a16="http://schemas.microsoft.com/office/drawing/2014/main" id="{C6AE266D-80B4-4EFF-84E4-6E9B773A5817}"/>
              </a:ext>
            </a:extLst>
          </p:cNvPr>
          <p:cNvSpPr txBox="1"/>
          <p:nvPr/>
        </p:nvSpPr>
        <p:spPr>
          <a:xfrm>
            <a:off x="4196891" y="532488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社交数据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299E-6 -1.11111E-6 L -0.14905 0.09051 " pathEditMode="relative" rAng="0" ptsTypes="AA">
                                      <p:cBhvr>
                                        <p:cTn id="7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9" y="451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64723E-6 -4.07407E-6 L -0.1855 0.09815 " pathEditMode="relative" rAng="0" ptsTypes="AA">
                                      <p:cBhvr>
                                        <p:cTn id="7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1" y="490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3299E-6 -3.33333E-6 L -0.14658 0.08519 " pathEditMode="relative" rAng="0" ptsTypes="AA">
                                      <p:cBhvr>
                                        <p:cTn id="8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9" y="425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3299E-6 -3.7037E-6 L -0.17613 0.07778 " pathEditMode="relative" rAng="0" ptsTypes="AA">
                                      <p:cBhvr>
                                        <p:cTn id="8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3" y="388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3299E-6 -4.07407E-6 L -0.12302 0.08519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6" grpId="0"/>
      <p:bldP spid="44059" grpId="0"/>
      <p:bldP spid="44062" grpId="0"/>
      <p:bldP spid="44065" grpId="0"/>
      <p:bldP spid="46" grpId="0"/>
      <p:bldP spid="47" grpId="0"/>
      <p:bldP spid="48" grpId="0"/>
      <p:bldP spid="49" grpId="0"/>
      <p:bldP spid="50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84250" cy="587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7" name="组合 6"/>
          <p:cNvGrpSpPr/>
          <p:nvPr/>
        </p:nvGrpSpPr>
        <p:grpSpPr>
          <a:xfrm>
            <a:off x="192931" y="0"/>
            <a:ext cx="576064" cy="836711"/>
            <a:chOff x="841003" y="360040"/>
            <a:chExt cx="504056" cy="836712"/>
          </a:xfrm>
          <a:solidFill>
            <a:schemeClr val="accent1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58371" name="文本框 9"/>
          <p:cNvSpPr txBox="1"/>
          <p:nvPr/>
        </p:nvSpPr>
        <p:spPr>
          <a:xfrm>
            <a:off x="841375" y="203200"/>
            <a:ext cx="2159954" cy="5001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lvl="1" indent="457200"/>
            <a:r>
              <a:rPr lang="zh-CN" altLang="en-US" sz="2800" dirty="0">
                <a:solidFill>
                  <a:srgbClr val="80808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智慧城市</a:t>
            </a:r>
            <a:endParaRPr lang="en-US" altLang="ko-KR" sz="2800" dirty="0">
              <a:solidFill>
                <a:srgbClr val="80808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341313" y="203200"/>
            <a:ext cx="301625" cy="300038"/>
          </a:xfrm>
          <a:custGeom>
            <a:avLst/>
            <a:gdLst>
              <a:gd name="T0" fmla="*/ 366124 w 1611313"/>
              <a:gd name="T1" fmla="*/ 1610945 h 1611313"/>
              <a:gd name="T2" fmla="*/ 489434 w 1611313"/>
              <a:gd name="T3" fmla="*/ 1727064 h 1611313"/>
              <a:gd name="T4" fmla="*/ 599113 w 1611313"/>
              <a:gd name="T5" fmla="*/ 1611260 h 1611313"/>
              <a:gd name="T6" fmla="*/ 599113 w 1611313"/>
              <a:gd name="T7" fmla="*/ 1952659 h 1611313"/>
              <a:gd name="T8" fmla="*/ 366124 w 1611313"/>
              <a:gd name="T9" fmla="*/ 1952659 h 1611313"/>
              <a:gd name="T10" fmla="*/ 1027366 w 1611313"/>
              <a:gd name="T11" fmla="*/ 1324703 h 1611313"/>
              <a:gd name="T12" fmla="*/ 1156381 w 1611313"/>
              <a:gd name="T13" fmla="*/ 1446550 h 1611313"/>
              <a:gd name="T14" fmla="*/ 1252430 w 1611313"/>
              <a:gd name="T15" fmla="*/ 1537618 h 1611313"/>
              <a:gd name="T16" fmla="*/ 1260354 w 1611313"/>
              <a:gd name="T17" fmla="*/ 1529368 h 1611313"/>
              <a:gd name="T18" fmla="*/ 1260354 w 1611313"/>
              <a:gd name="T19" fmla="*/ 1952661 h 1611313"/>
              <a:gd name="T20" fmla="*/ 1027366 w 1611313"/>
              <a:gd name="T21" fmla="*/ 1952661 h 1611313"/>
              <a:gd name="T22" fmla="*/ 929733 w 1611313"/>
              <a:gd name="T23" fmla="*/ 1260353 h 1611313"/>
              <a:gd name="T24" fmla="*/ 929733 w 1611313"/>
              <a:gd name="T25" fmla="*/ 1952659 h 1611313"/>
              <a:gd name="T26" fmla="*/ 696745 w 1611313"/>
              <a:gd name="T27" fmla="*/ 1952659 h 1611313"/>
              <a:gd name="T28" fmla="*/ 696745 w 1611313"/>
              <a:gd name="T29" fmla="*/ 1507605 h 1611313"/>
              <a:gd name="T30" fmla="*/ 1590975 w 1611313"/>
              <a:gd name="T31" fmla="*/ 1180471 h 1611313"/>
              <a:gd name="T32" fmla="*/ 1590975 w 1611313"/>
              <a:gd name="T33" fmla="*/ 1952659 h 1611313"/>
              <a:gd name="T34" fmla="*/ 1357986 w 1611313"/>
              <a:gd name="T35" fmla="*/ 1952659 h 1611313"/>
              <a:gd name="T36" fmla="*/ 1357986 w 1611313"/>
              <a:gd name="T37" fmla="*/ 1427204 h 1611313"/>
              <a:gd name="T38" fmla="*/ 1846571 w 1611313"/>
              <a:gd name="T39" fmla="*/ 909762 h 1611313"/>
              <a:gd name="T40" fmla="*/ 1921595 w 1611313"/>
              <a:gd name="T41" fmla="*/ 980386 h 1611313"/>
              <a:gd name="T42" fmla="*/ 1921595 w 1611313"/>
              <a:gd name="T43" fmla="*/ 1952659 h 1611313"/>
              <a:gd name="T44" fmla="*/ 1688608 w 1611313"/>
              <a:gd name="T45" fmla="*/ 1952659 h 1611313"/>
              <a:gd name="T46" fmla="*/ 1688608 w 1611313"/>
              <a:gd name="T47" fmla="*/ 1077614 h 1611313"/>
              <a:gd name="T48" fmla="*/ 1369516 w 1611313"/>
              <a:gd name="T49" fmla="*/ 201924 h 1611313"/>
              <a:gd name="T50" fmla="*/ 1966622 w 1611313"/>
              <a:gd name="T51" fmla="*/ 256445 h 1611313"/>
              <a:gd name="T52" fmla="*/ 2048074 w 1611313"/>
              <a:gd name="T53" fmla="*/ 848901 h 1611313"/>
              <a:gd name="T54" fmla="*/ 1846503 w 1611313"/>
              <a:gd name="T55" fmla="*/ 655536 h 1611313"/>
              <a:gd name="T56" fmla="*/ 1253200 w 1611313"/>
              <a:gd name="T57" fmla="*/ 1284446 h 1611313"/>
              <a:gd name="T58" fmla="*/ 1157170 w 1611313"/>
              <a:gd name="T59" fmla="*/ 1193787 h 1611313"/>
              <a:gd name="T60" fmla="*/ 977783 w 1611313"/>
              <a:gd name="T61" fmla="*/ 1024514 h 1611313"/>
              <a:gd name="T62" fmla="*/ 944188 w 1611313"/>
              <a:gd name="T63" fmla="*/ 992815 h 1611313"/>
              <a:gd name="T64" fmla="*/ 490970 w 1611313"/>
              <a:gd name="T65" fmla="*/ 1473371 h 1611313"/>
              <a:gd name="T66" fmla="*/ 215237 w 1611313"/>
              <a:gd name="T67" fmla="*/ 1213123 h 1611313"/>
              <a:gd name="T68" fmla="*/ 668454 w 1611313"/>
              <a:gd name="T69" fmla="*/ 732565 h 1611313"/>
              <a:gd name="T70" fmla="*/ 793961 w 1611313"/>
              <a:gd name="T71" fmla="*/ 599429 h 1611313"/>
              <a:gd name="T72" fmla="*/ 919784 w 1611313"/>
              <a:gd name="T73" fmla="*/ 466293 h 1611313"/>
              <a:gd name="T74" fmla="*/ 1228796 w 1611313"/>
              <a:gd name="T75" fmla="*/ 757924 h 1611313"/>
              <a:gd name="T76" fmla="*/ 1570770 w 1611313"/>
              <a:gd name="T77" fmla="*/ 395287 h 1611313"/>
              <a:gd name="T78" fmla="*/ 0 w 1611313"/>
              <a:gd name="T79" fmla="*/ 0 h 1611313"/>
              <a:gd name="T80" fmla="*/ 96958 w 1611313"/>
              <a:gd name="T81" fmla="*/ 0 h 1611313"/>
              <a:gd name="T82" fmla="*/ 96958 w 1611313"/>
              <a:gd name="T83" fmla="*/ 2155273 h 1611313"/>
              <a:gd name="T84" fmla="*/ 2252216 w 1611313"/>
              <a:gd name="T85" fmla="*/ 2155273 h 1611313"/>
              <a:gd name="T86" fmla="*/ 2252216 w 1611313"/>
              <a:gd name="T87" fmla="*/ 2252216 h 1611313"/>
              <a:gd name="T88" fmla="*/ 96958 w 1611313"/>
              <a:gd name="T89" fmla="*/ 2252216 h 1611313"/>
              <a:gd name="T90" fmla="*/ 0 w 1611313"/>
              <a:gd name="T91" fmla="*/ 2252216 h 1611313"/>
              <a:gd name="T92" fmla="*/ 0 w 1611313"/>
              <a:gd name="T93" fmla="*/ 2155273 h 16113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11313" h="1611313">
                <a:moveTo>
                  <a:pt x="261938" y="1152525"/>
                </a:moveTo>
                <a:lnTo>
                  <a:pt x="350158" y="1235601"/>
                </a:lnTo>
                <a:lnTo>
                  <a:pt x="428626" y="1152751"/>
                </a:lnTo>
                <a:lnTo>
                  <a:pt x="428626" y="1397000"/>
                </a:lnTo>
                <a:lnTo>
                  <a:pt x="261938" y="1397000"/>
                </a:lnTo>
                <a:lnTo>
                  <a:pt x="261938" y="1152525"/>
                </a:lnTo>
                <a:close/>
                <a:moveTo>
                  <a:pt x="735013" y="947738"/>
                </a:moveTo>
                <a:lnTo>
                  <a:pt x="827315" y="1034912"/>
                </a:lnTo>
                <a:lnTo>
                  <a:pt x="896031" y="1100065"/>
                </a:lnTo>
                <a:lnTo>
                  <a:pt x="901701" y="1094163"/>
                </a:lnTo>
                <a:lnTo>
                  <a:pt x="901701" y="1397001"/>
                </a:lnTo>
                <a:lnTo>
                  <a:pt x="735013" y="1397001"/>
                </a:lnTo>
                <a:lnTo>
                  <a:pt x="735013" y="947738"/>
                </a:lnTo>
                <a:close/>
                <a:moveTo>
                  <a:pt x="665163" y="901700"/>
                </a:moveTo>
                <a:lnTo>
                  <a:pt x="665163" y="1397000"/>
                </a:lnTo>
                <a:lnTo>
                  <a:pt x="498475" y="1397000"/>
                </a:lnTo>
                <a:lnTo>
                  <a:pt x="498475" y="1078593"/>
                </a:lnTo>
                <a:lnTo>
                  <a:pt x="665163" y="901700"/>
                </a:lnTo>
                <a:close/>
                <a:moveTo>
                  <a:pt x="1138238" y="844550"/>
                </a:moveTo>
                <a:lnTo>
                  <a:pt x="1138238" y="1397000"/>
                </a:lnTo>
                <a:lnTo>
                  <a:pt x="971550" y="1397000"/>
                </a:lnTo>
                <a:lnTo>
                  <a:pt x="971550" y="1021071"/>
                </a:lnTo>
                <a:lnTo>
                  <a:pt x="1138238" y="844550"/>
                </a:lnTo>
                <a:close/>
                <a:moveTo>
                  <a:pt x="1321101" y="650875"/>
                </a:moveTo>
                <a:lnTo>
                  <a:pt x="1374776" y="701402"/>
                </a:lnTo>
                <a:lnTo>
                  <a:pt x="1374776" y="1397000"/>
                </a:lnTo>
                <a:lnTo>
                  <a:pt x="1208088" y="1397000"/>
                </a:lnTo>
                <a:lnTo>
                  <a:pt x="1208088" y="770962"/>
                </a:lnTo>
                <a:lnTo>
                  <a:pt x="1321101" y="650875"/>
                </a:lnTo>
                <a:close/>
                <a:moveTo>
                  <a:pt x="979799" y="144463"/>
                </a:moveTo>
                <a:lnTo>
                  <a:pt x="1406989" y="183470"/>
                </a:lnTo>
                <a:lnTo>
                  <a:pt x="1465263" y="607333"/>
                </a:lnTo>
                <a:lnTo>
                  <a:pt x="1321052" y="468993"/>
                </a:lnTo>
                <a:lnTo>
                  <a:pt x="896583" y="918937"/>
                </a:lnTo>
                <a:lnTo>
                  <a:pt x="827879" y="854076"/>
                </a:lnTo>
                <a:lnTo>
                  <a:pt x="699540" y="732972"/>
                </a:lnTo>
                <a:lnTo>
                  <a:pt x="675505" y="710294"/>
                </a:lnTo>
                <a:lnTo>
                  <a:pt x="351257" y="1054101"/>
                </a:lnTo>
                <a:lnTo>
                  <a:pt x="153988" y="867910"/>
                </a:lnTo>
                <a:lnTo>
                  <a:pt x="478235" y="524102"/>
                </a:lnTo>
                <a:lnTo>
                  <a:pt x="568027" y="428852"/>
                </a:lnTo>
                <a:lnTo>
                  <a:pt x="658045" y="333602"/>
                </a:lnTo>
                <a:lnTo>
                  <a:pt x="879123" y="542245"/>
                </a:lnTo>
                <a:lnTo>
                  <a:pt x="1123783" y="282802"/>
                </a:lnTo>
                <a:lnTo>
                  <a:pt x="979799" y="144463"/>
                </a:lnTo>
                <a:close/>
                <a:moveTo>
                  <a:pt x="0" y="0"/>
                </a:moveTo>
                <a:lnTo>
                  <a:pt x="69367" y="0"/>
                </a:lnTo>
                <a:lnTo>
                  <a:pt x="69367" y="1541956"/>
                </a:lnTo>
                <a:lnTo>
                  <a:pt x="1611313" y="1541956"/>
                </a:lnTo>
                <a:lnTo>
                  <a:pt x="1611313" y="1611313"/>
                </a:lnTo>
                <a:lnTo>
                  <a:pt x="69367" y="1611313"/>
                </a:lnTo>
                <a:lnTo>
                  <a:pt x="0" y="1611313"/>
                </a:lnTo>
                <a:lnTo>
                  <a:pt x="0" y="15419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12" name="直角三角形 11"/>
          <p:cNvSpPr/>
          <p:nvPr/>
        </p:nvSpPr>
        <p:spPr>
          <a:xfrm rot="13500000">
            <a:off x="6511924" y="282657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lt1"/>
              </a:solidFill>
            </a:endParaRPr>
          </a:p>
        </p:txBody>
      </p:sp>
      <p:sp>
        <p:nvSpPr>
          <p:cNvPr id="14" name="直角三角形 13"/>
          <p:cNvSpPr/>
          <p:nvPr/>
        </p:nvSpPr>
        <p:spPr>
          <a:xfrm rot="2719133">
            <a:off x="5312570" y="366239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lt1"/>
              </a:solidFill>
            </a:endParaRPr>
          </a:p>
        </p:txBody>
      </p:sp>
      <p:sp>
        <p:nvSpPr>
          <p:cNvPr id="15" name="直角三角形 14"/>
          <p:cNvSpPr/>
          <p:nvPr/>
        </p:nvSpPr>
        <p:spPr>
          <a:xfrm rot="13500000">
            <a:off x="6511131" y="446884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90406" y="2685289"/>
            <a:ext cx="611188" cy="612775"/>
          </a:xfrm>
          <a:prstGeom prst="ellipse">
            <a:avLst/>
          </a:prstGeom>
          <a:solidFill>
            <a:srgbClr val="FA783A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strike="noStrike" noProof="1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strike="noStrike" noProof="1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90406" y="3507614"/>
            <a:ext cx="611188" cy="611187"/>
          </a:xfrm>
          <a:prstGeom prst="ellipse">
            <a:avLst/>
          </a:prstGeom>
          <a:solidFill>
            <a:srgbClr val="FF6D67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strike="noStrike" noProof="1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strike="noStrike" noProof="1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790406" y="4328351"/>
            <a:ext cx="611188" cy="612775"/>
          </a:xfrm>
          <a:prstGeom prst="ellipse">
            <a:avLst/>
          </a:prstGeom>
          <a:solidFill>
            <a:srgbClr val="00B05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strike="noStrike" noProof="1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800" strike="noStrike" noProof="1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5710037" y="1340768"/>
            <a:ext cx="706572" cy="1123882"/>
            <a:chOff x="2813" y="511"/>
            <a:chExt cx="916" cy="1457"/>
          </a:xfrm>
          <a:solidFill>
            <a:schemeClr val="accent1">
              <a:lumMod val="7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813" y="1159"/>
              <a:ext cx="248" cy="546"/>
            </a:xfrm>
            <a:custGeom>
              <a:avLst/>
              <a:gdLst>
                <a:gd name="T0" fmla="*/ 0 w 104"/>
                <a:gd name="T1" fmla="*/ 108 h 230"/>
                <a:gd name="T2" fmla="*/ 21 w 104"/>
                <a:gd name="T3" fmla="*/ 230 h 230"/>
                <a:gd name="T4" fmla="*/ 78 w 104"/>
                <a:gd name="T5" fmla="*/ 144 h 230"/>
                <a:gd name="T6" fmla="*/ 104 w 104"/>
                <a:gd name="T7" fmla="*/ 144 h 230"/>
                <a:gd name="T8" fmla="*/ 59 w 104"/>
                <a:gd name="T9" fmla="*/ 0 h 230"/>
                <a:gd name="T10" fmla="*/ 0 w 104"/>
                <a:gd name="T11" fmla="*/ 108 h 230"/>
                <a:gd name="T12" fmla="*/ 0 w 104"/>
                <a:gd name="T13" fmla="*/ 108 h 230"/>
                <a:gd name="T14" fmla="*/ 0 w 104"/>
                <a:gd name="T15" fmla="*/ 10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0" y="108"/>
                  </a:moveTo>
                  <a:cubicBezTo>
                    <a:pt x="21" y="230"/>
                    <a:pt x="21" y="230"/>
                    <a:pt x="21" y="230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84" y="86"/>
                    <a:pt x="70" y="38"/>
                    <a:pt x="59" y="0"/>
                  </a:cubicBezTo>
                  <a:lnTo>
                    <a:pt x="0" y="108"/>
                  </a:lnTo>
                  <a:close/>
                  <a:moveTo>
                    <a:pt x="0" y="108"/>
                  </a:move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482" y="1159"/>
              <a:ext cx="247" cy="546"/>
            </a:xfrm>
            <a:custGeom>
              <a:avLst/>
              <a:gdLst>
                <a:gd name="T0" fmla="*/ 45 w 104"/>
                <a:gd name="T1" fmla="*/ 0 h 230"/>
                <a:gd name="T2" fmla="*/ 0 w 104"/>
                <a:gd name="T3" fmla="*/ 144 h 230"/>
                <a:gd name="T4" fmla="*/ 26 w 104"/>
                <a:gd name="T5" fmla="*/ 144 h 230"/>
                <a:gd name="T6" fmla="*/ 84 w 104"/>
                <a:gd name="T7" fmla="*/ 230 h 230"/>
                <a:gd name="T8" fmla="*/ 104 w 104"/>
                <a:gd name="T9" fmla="*/ 108 h 230"/>
                <a:gd name="T10" fmla="*/ 45 w 104"/>
                <a:gd name="T11" fmla="*/ 0 h 230"/>
                <a:gd name="T12" fmla="*/ 45 w 104"/>
                <a:gd name="T13" fmla="*/ 0 h 230"/>
                <a:gd name="T14" fmla="*/ 45 w 104"/>
                <a:gd name="T1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45" y="0"/>
                  </a:moveTo>
                  <a:cubicBezTo>
                    <a:pt x="35" y="38"/>
                    <a:pt x="20" y="86"/>
                    <a:pt x="0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84" y="230"/>
                    <a:pt x="84" y="230"/>
                    <a:pt x="84" y="230"/>
                  </a:cubicBezTo>
                  <a:cubicBezTo>
                    <a:pt x="104" y="108"/>
                    <a:pt x="104" y="108"/>
                    <a:pt x="104" y="108"/>
                  </a:cubicBezTo>
                  <a:lnTo>
                    <a:pt x="45" y="0"/>
                  </a:lnTo>
                  <a:close/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3172" y="1669"/>
              <a:ext cx="198" cy="299"/>
            </a:xfrm>
            <a:custGeom>
              <a:avLst/>
              <a:gdLst>
                <a:gd name="T0" fmla="*/ 42 w 83"/>
                <a:gd name="T1" fmla="*/ 0 h 126"/>
                <a:gd name="T2" fmla="*/ 0 w 83"/>
                <a:gd name="T3" fmla="*/ 41 h 126"/>
                <a:gd name="T4" fmla="*/ 42 w 83"/>
                <a:gd name="T5" fmla="*/ 126 h 126"/>
                <a:gd name="T6" fmla="*/ 83 w 83"/>
                <a:gd name="T7" fmla="*/ 41 h 126"/>
                <a:gd name="T8" fmla="*/ 42 w 83"/>
                <a:gd name="T9" fmla="*/ 0 h 126"/>
                <a:gd name="T10" fmla="*/ 42 w 83"/>
                <a:gd name="T11" fmla="*/ 0 h 126"/>
                <a:gd name="T12" fmla="*/ 42 w 83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6"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42" y="126"/>
                    <a:pt x="42" y="126"/>
                  </a:cubicBezTo>
                  <a:cubicBezTo>
                    <a:pt x="42" y="126"/>
                    <a:pt x="83" y="64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2968" y="872"/>
              <a:ext cx="609" cy="759"/>
            </a:xfrm>
            <a:custGeom>
              <a:avLst/>
              <a:gdLst>
                <a:gd name="T0" fmla="*/ 128 w 256"/>
                <a:gd name="T1" fmla="*/ 0 h 320"/>
                <a:gd name="T2" fmla="*/ 58 w 256"/>
                <a:gd name="T3" fmla="*/ 14 h 320"/>
                <a:gd name="T4" fmla="*/ 94 w 256"/>
                <a:gd name="T5" fmla="*/ 282 h 320"/>
                <a:gd name="T6" fmla="*/ 28 w 256"/>
                <a:gd name="T7" fmla="*/ 29 h 320"/>
                <a:gd name="T8" fmla="*/ 0 w 256"/>
                <a:gd name="T9" fmla="*/ 50 h 320"/>
                <a:gd name="T10" fmla="*/ 81 w 256"/>
                <a:gd name="T11" fmla="*/ 320 h 320"/>
                <a:gd name="T12" fmla="*/ 175 w 256"/>
                <a:gd name="T13" fmla="*/ 320 h 320"/>
                <a:gd name="T14" fmla="*/ 256 w 256"/>
                <a:gd name="T15" fmla="*/ 50 h 320"/>
                <a:gd name="T16" fmla="*/ 128 w 256"/>
                <a:gd name="T17" fmla="*/ 0 h 320"/>
                <a:gd name="T18" fmla="*/ 128 w 256"/>
                <a:gd name="T19" fmla="*/ 0 h 320"/>
                <a:gd name="T20" fmla="*/ 128 w 256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20">
                  <a:moveTo>
                    <a:pt x="128" y="0"/>
                  </a:moveTo>
                  <a:cubicBezTo>
                    <a:pt x="103" y="0"/>
                    <a:pt x="80" y="5"/>
                    <a:pt x="58" y="14"/>
                  </a:cubicBezTo>
                  <a:cubicBezTo>
                    <a:pt x="58" y="102"/>
                    <a:pt x="82" y="207"/>
                    <a:pt x="94" y="282"/>
                  </a:cubicBezTo>
                  <a:cubicBezTo>
                    <a:pt x="79" y="235"/>
                    <a:pt x="30" y="125"/>
                    <a:pt x="28" y="29"/>
                  </a:cubicBezTo>
                  <a:cubicBezTo>
                    <a:pt x="18" y="35"/>
                    <a:pt x="9" y="42"/>
                    <a:pt x="0" y="50"/>
                  </a:cubicBezTo>
                  <a:cubicBezTo>
                    <a:pt x="7" y="104"/>
                    <a:pt x="48" y="225"/>
                    <a:pt x="81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208" y="225"/>
                    <a:pt x="248" y="104"/>
                    <a:pt x="256" y="50"/>
                  </a:cubicBezTo>
                  <a:cubicBezTo>
                    <a:pt x="222" y="19"/>
                    <a:pt x="177" y="0"/>
                    <a:pt x="128" y="0"/>
                  </a:cubicBezTo>
                  <a:close/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968" y="511"/>
              <a:ext cx="609" cy="391"/>
            </a:xfrm>
            <a:custGeom>
              <a:avLst/>
              <a:gdLst>
                <a:gd name="T0" fmla="*/ 86 w 256"/>
                <a:gd name="T1" fmla="*/ 42 h 165"/>
                <a:gd name="T2" fmla="*/ 59 w 256"/>
                <a:gd name="T3" fmla="*/ 135 h 165"/>
                <a:gd name="T4" fmla="*/ 128 w 256"/>
                <a:gd name="T5" fmla="*/ 124 h 165"/>
                <a:gd name="T6" fmla="*/ 256 w 256"/>
                <a:gd name="T7" fmla="*/ 165 h 165"/>
                <a:gd name="T8" fmla="*/ 128 w 256"/>
                <a:gd name="T9" fmla="*/ 0 h 165"/>
                <a:gd name="T10" fmla="*/ 0 w 256"/>
                <a:gd name="T11" fmla="*/ 165 h 165"/>
                <a:gd name="T12" fmla="*/ 30 w 256"/>
                <a:gd name="T13" fmla="*/ 147 h 165"/>
                <a:gd name="T14" fmla="*/ 86 w 256"/>
                <a:gd name="T15" fmla="*/ 42 h 165"/>
                <a:gd name="T16" fmla="*/ 86 w 256"/>
                <a:gd name="T17" fmla="*/ 42 h 165"/>
                <a:gd name="T18" fmla="*/ 86 w 256"/>
                <a:gd name="T19" fmla="*/ 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65">
                  <a:moveTo>
                    <a:pt x="86" y="42"/>
                  </a:moveTo>
                  <a:cubicBezTo>
                    <a:pt x="70" y="67"/>
                    <a:pt x="62" y="99"/>
                    <a:pt x="59" y="135"/>
                  </a:cubicBezTo>
                  <a:cubicBezTo>
                    <a:pt x="81" y="128"/>
                    <a:pt x="104" y="124"/>
                    <a:pt x="128" y="124"/>
                  </a:cubicBezTo>
                  <a:cubicBezTo>
                    <a:pt x="176" y="124"/>
                    <a:pt x="220" y="139"/>
                    <a:pt x="256" y="165"/>
                  </a:cubicBezTo>
                  <a:cubicBezTo>
                    <a:pt x="245" y="29"/>
                    <a:pt x="128" y="0"/>
                    <a:pt x="128" y="0"/>
                  </a:cubicBezTo>
                  <a:cubicBezTo>
                    <a:pt x="128" y="0"/>
                    <a:pt x="11" y="29"/>
                    <a:pt x="0" y="165"/>
                  </a:cubicBezTo>
                  <a:cubicBezTo>
                    <a:pt x="9" y="158"/>
                    <a:pt x="19" y="152"/>
                    <a:pt x="30" y="147"/>
                  </a:cubicBezTo>
                  <a:cubicBezTo>
                    <a:pt x="34" y="105"/>
                    <a:pt x="50" y="67"/>
                    <a:pt x="86" y="42"/>
                  </a:cubicBezTo>
                  <a:close/>
                  <a:moveTo>
                    <a:pt x="86" y="42"/>
                  </a:moveTo>
                  <a:cubicBezTo>
                    <a:pt x="86" y="42"/>
                    <a:pt x="86" y="42"/>
                    <a:pt x="86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58383" name="矩形 26"/>
          <p:cNvSpPr/>
          <p:nvPr/>
        </p:nvSpPr>
        <p:spPr>
          <a:xfrm>
            <a:off x="7172459" y="4450072"/>
            <a:ext cx="204094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改善城市生活</a:t>
            </a:r>
          </a:p>
        </p:txBody>
      </p:sp>
      <p:sp>
        <p:nvSpPr>
          <p:cNvPr id="58386" name="矩形 29"/>
          <p:cNvSpPr/>
          <p:nvPr/>
        </p:nvSpPr>
        <p:spPr>
          <a:xfrm>
            <a:off x="3061785" y="3628541"/>
            <a:ext cx="204094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提升城市管理</a:t>
            </a:r>
          </a:p>
        </p:txBody>
      </p:sp>
      <p:sp>
        <p:nvSpPr>
          <p:cNvPr id="58389" name="矩形 32"/>
          <p:cNvSpPr/>
          <p:nvPr/>
        </p:nvSpPr>
        <p:spPr>
          <a:xfrm>
            <a:off x="7172459" y="2807010"/>
            <a:ext cx="204094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促进城市建设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58383" grpId="0"/>
      <p:bldP spid="58386" grpId="0"/>
      <p:bldP spid="583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280816E-B9B6-40AD-A3A1-7862038143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537" flipH="1">
            <a:off x="412628" y="1328241"/>
            <a:ext cx="5091573" cy="538905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69DA05B-778D-4F80-BD28-942CFCCC20A9}"/>
              </a:ext>
            </a:extLst>
          </p:cNvPr>
          <p:cNvSpPr txBox="1"/>
          <p:nvPr/>
        </p:nvSpPr>
        <p:spPr>
          <a:xfrm rot="20544782">
            <a:off x="2587379" y="3411508"/>
            <a:ext cx="2664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网购了吗？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06DFDE9-BBCE-429E-B9D7-7DAA652C7409}"/>
              </a:ext>
            </a:extLst>
          </p:cNvPr>
          <p:cNvSpPr txBox="1"/>
          <p:nvPr/>
        </p:nvSpPr>
        <p:spPr>
          <a:xfrm rot="20425754">
            <a:off x="2553401" y="3325381"/>
            <a:ext cx="3168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刷微博了吗？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75FB9B9-AF23-4396-98E0-FBD8BB2E2CC3}"/>
              </a:ext>
            </a:extLst>
          </p:cNvPr>
          <p:cNvSpPr txBox="1"/>
          <p:nvPr/>
        </p:nvSpPr>
        <p:spPr>
          <a:xfrm rot="20373014">
            <a:off x="2550630" y="3346196"/>
            <a:ext cx="3168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点外卖了吗？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6907E-7 -4.07407E-6 L 0.27896 -0.35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2" y="-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433E-6 -2.22222E-6 L 0.34965 -0.215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2" y="-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546E-6 -1.48148E-6 L 0.41487 -0.0650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37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1"/>
      <p:bldP spid="34" grpId="2"/>
      <p:bldP spid="35" grpId="1"/>
      <p:bldP spid="3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76C4C8E-82C5-47A8-881A-75639EB0CF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0" y="-104234"/>
            <a:ext cx="7181393" cy="54628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984250" cy="587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7" name="组合 6"/>
          <p:cNvGrpSpPr/>
          <p:nvPr/>
        </p:nvGrpSpPr>
        <p:grpSpPr>
          <a:xfrm>
            <a:off x="192931" y="0"/>
            <a:ext cx="576064" cy="836711"/>
            <a:chOff x="841003" y="360040"/>
            <a:chExt cx="504056" cy="836712"/>
          </a:xfrm>
          <a:solidFill>
            <a:srgbClr val="00B050"/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3315" name="文本框 9"/>
          <p:cNvSpPr txBox="1"/>
          <p:nvPr/>
        </p:nvSpPr>
        <p:spPr>
          <a:xfrm>
            <a:off x="841375" y="203200"/>
            <a:ext cx="2087948" cy="5001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lvl="1" indent="457200"/>
            <a:r>
              <a:rPr lang="zh-CN" altLang="en-US" sz="2800" dirty="0">
                <a:solidFill>
                  <a:srgbClr val="80808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医疗健康</a:t>
            </a:r>
            <a:endParaRPr lang="en-US" altLang="ko-KR" sz="2800" dirty="0">
              <a:solidFill>
                <a:srgbClr val="80808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384175" y="157163"/>
            <a:ext cx="193675" cy="384175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C2E76E8-4551-4063-BF78-2E7ACF83F2C9}"/>
              </a:ext>
            </a:extLst>
          </p:cNvPr>
          <p:cNvGrpSpPr/>
          <p:nvPr/>
        </p:nvGrpSpPr>
        <p:grpSpPr>
          <a:xfrm>
            <a:off x="7090300" y="1499346"/>
            <a:ext cx="2623883" cy="4130054"/>
            <a:chOff x="5390423" y="1557466"/>
            <a:chExt cx="2940659" cy="4884738"/>
          </a:xfrm>
        </p:grpSpPr>
        <p:sp>
          <p:nvSpPr>
            <p:cNvPr id="131" name="îṩļiḋè">
              <a:extLst>
                <a:ext uri="{FF2B5EF4-FFF2-40B4-BE49-F238E27FC236}">
                  <a16:creationId xmlns:a16="http://schemas.microsoft.com/office/drawing/2014/main" id="{7AEB3BE3-A914-4B5E-A796-492E131F48FB}"/>
                </a:ext>
              </a:extLst>
            </p:cNvPr>
            <p:cNvSpPr/>
            <p:nvPr/>
          </p:nvSpPr>
          <p:spPr bwMode="auto">
            <a:xfrm>
              <a:off x="6486406" y="6024691"/>
              <a:ext cx="808038" cy="417513"/>
            </a:xfrm>
            <a:custGeom>
              <a:avLst/>
              <a:gdLst>
                <a:gd name="T0" fmla="*/ 109 w 112"/>
                <a:gd name="T1" fmla="*/ 14 h 58"/>
                <a:gd name="T2" fmla="*/ 112 w 112"/>
                <a:gd name="T3" fmla="*/ 49 h 58"/>
                <a:gd name="T4" fmla="*/ 83 w 112"/>
                <a:gd name="T5" fmla="*/ 51 h 58"/>
                <a:gd name="T6" fmla="*/ 77 w 112"/>
                <a:gd name="T7" fmla="*/ 40 h 58"/>
                <a:gd name="T8" fmla="*/ 72 w 112"/>
                <a:gd name="T9" fmla="*/ 51 h 58"/>
                <a:gd name="T10" fmla="*/ 7 w 112"/>
                <a:gd name="T11" fmla="*/ 49 h 58"/>
                <a:gd name="T12" fmla="*/ 16 w 112"/>
                <a:gd name="T13" fmla="*/ 20 h 58"/>
                <a:gd name="T14" fmla="*/ 33 w 112"/>
                <a:gd name="T15" fmla="*/ 21 h 58"/>
                <a:gd name="T16" fmla="*/ 42 w 112"/>
                <a:gd name="T17" fmla="*/ 23 h 58"/>
                <a:gd name="T18" fmla="*/ 57 w 112"/>
                <a:gd name="T19" fmla="*/ 13 h 58"/>
                <a:gd name="T20" fmla="*/ 82 w 112"/>
                <a:gd name="T21" fmla="*/ 0 h 58"/>
                <a:gd name="T22" fmla="*/ 109 w 112"/>
                <a:gd name="T23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58">
                  <a:moveTo>
                    <a:pt x="109" y="14"/>
                  </a:moveTo>
                  <a:cubicBezTo>
                    <a:pt x="112" y="49"/>
                    <a:pt x="112" y="49"/>
                    <a:pt x="112" y="49"/>
                  </a:cubicBezTo>
                  <a:cubicBezTo>
                    <a:pt x="112" y="49"/>
                    <a:pt x="100" y="53"/>
                    <a:pt x="83" y="51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28" y="58"/>
                    <a:pt x="7" y="49"/>
                  </a:cubicBezTo>
                  <a:cubicBezTo>
                    <a:pt x="0" y="42"/>
                    <a:pt x="6" y="24"/>
                    <a:pt x="16" y="20"/>
                  </a:cubicBezTo>
                  <a:cubicBezTo>
                    <a:pt x="22" y="18"/>
                    <a:pt x="28" y="20"/>
                    <a:pt x="33" y="21"/>
                  </a:cubicBezTo>
                  <a:cubicBezTo>
                    <a:pt x="36" y="22"/>
                    <a:pt x="39" y="23"/>
                    <a:pt x="42" y="23"/>
                  </a:cubicBezTo>
                  <a:cubicBezTo>
                    <a:pt x="49" y="23"/>
                    <a:pt x="54" y="19"/>
                    <a:pt x="57" y="13"/>
                  </a:cubicBezTo>
                  <a:cubicBezTo>
                    <a:pt x="59" y="6"/>
                    <a:pt x="82" y="0"/>
                    <a:pt x="82" y="0"/>
                  </a:cubicBezTo>
                  <a:cubicBezTo>
                    <a:pt x="82" y="0"/>
                    <a:pt x="105" y="8"/>
                    <a:pt x="109" y="14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ṣľîḓe">
              <a:extLst>
                <a:ext uri="{FF2B5EF4-FFF2-40B4-BE49-F238E27FC236}">
                  <a16:creationId xmlns:a16="http://schemas.microsoft.com/office/drawing/2014/main" id="{3D280535-E8DE-4758-A313-14D56DEFD8EF}"/>
                </a:ext>
              </a:extLst>
            </p:cNvPr>
            <p:cNvSpPr/>
            <p:nvPr/>
          </p:nvSpPr>
          <p:spPr bwMode="auto">
            <a:xfrm>
              <a:off x="6557844" y="6197728"/>
              <a:ext cx="152400" cy="79375"/>
            </a:xfrm>
            <a:custGeom>
              <a:avLst/>
              <a:gdLst>
                <a:gd name="T0" fmla="*/ 15 w 21"/>
                <a:gd name="T1" fmla="*/ 0 h 11"/>
                <a:gd name="T2" fmla="*/ 7 w 21"/>
                <a:gd name="T3" fmla="*/ 1 h 11"/>
                <a:gd name="T4" fmla="*/ 1 w 21"/>
                <a:gd name="T5" fmla="*/ 7 h 11"/>
                <a:gd name="T6" fmla="*/ 2 w 21"/>
                <a:gd name="T7" fmla="*/ 11 h 11"/>
                <a:gd name="T8" fmla="*/ 4 w 21"/>
                <a:gd name="T9" fmla="*/ 10 h 11"/>
                <a:gd name="T10" fmla="*/ 11 w 21"/>
                <a:gd name="T11" fmla="*/ 6 h 11"/>
                <a:gd name="T12" fmla="*/ 20 w 21"/>
                <a:gd name="T13" fmla="*/ 4 h 11"/>
                <a:gd name="T14" fmla="*/ 21 w 21"/>
                <a:gd name="T15" fmla="*/ 2 h 11"/>
                <a:gd name="T16" fmla="*/ 19 w 21"/>
                <a:gd name="T17" fmla="*/ 0 h 11"/>
                <a:gd name="T18" fmla="*/ 18 w 21"/>
                <a:gd name="T19" fmla="*/ 0 h 11"/>
                <a:gd name="T20" fmla="*/ 17 w 21"/>
                <a:gd name="T21" fmla="*/ 0 h 11"/>
                <a:gd name="T22" fmla="*/ 15 w 21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1">
                  <a:moveTo>
                    <a:pt x="15" y="0"/>
                  </a:move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2" y="4"/>
                    <a:pt x="1" y="7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6" y="9"/>
                    <a:pt x="9" y="7"/>
                    <a:pt x="11" y="6"/>
                  </a:cubicBezTo>
                  <a:cubicBezTo>
                    <a:pt x="14" y="5"/>
                    <a:pt x="18" y="6"/>
                    <a:pt x="20" y="4"/>
                  </a:cubicBezTo>
                  <a:cubicBezTo>
                    <a:pt x="21" y="4"/>
                    <a:pt x="21" y="3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403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îḋe">
              <a:extLst>
                <a:ext uri="{FF2B5EF4-FFF2-40B4-BE49-F238E27FC236}">
                  <a16:creationId xmlns:a16="http://schemas.microsoft.com/office/drawing/2014/main" id="{6D0FFD3A-F15B-4DF9-96DB-F2988C31C213}"/>
                </a:ext>
              </a:extLst>
            </p:cNvPr>
            <p:cNvSpPr/>
            <p:nvPr/>
          </p:nvSpPr>
          <p:spPr bwMode="auto">
            <a:xfrm>
              <a:off x="7278569" y="6189791"/>
              <a:ext cx="15875" cy="187325"/>
            </a:xfrm>
            <a:custGeom>
              <a:avLst/>
              <a:gdLst>
                <a:gd name="T0" fmla="*/ 10 w 10"/>
                <a:gd name="T1" fmla="*/ 118 h 118"/>
                <a:gd name="T2" fmla="*/ 10 w 10"/>
                <a:gd name="T3" fmla="*/ 118 h 118"/>
                <a:gd name="T4" fmla="*/ 10 w 10"/>
                <a:gd name="T5" fmla="*/ 118 h 118"/>
                <a:gd name="T6" fmla="*/ 0 w 10"/>
                <a:gd name="T7" fmla="*/ 0 h 118"/>
                <a:gd name="T8" fmla="*/ 0 w 10"/>
                <a:gd name="T9" fmla="*/ 0 h 118"/>
                <a:gd name="T10" fmla="*/ 10 w 10"/>
                <a:gd name="T11" fmla="*/ 118 h 118"/>
                <a:gd name="T12" fmla="*/ 10 w 10"/>
                <a:gd name="T13" fmla="*/ 118 h 118"/>
                <a:gd name="T14" fmla="*/ 0 w 10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8">
                  <a:moveTo>
                    <a:pt x="10" y="118"/>
                  </a:moveTo>
                  <a:lnTo>
                    <a:pt x="10" y="118"/>
                  </a:lnTo>
                  <a:lnTo>
                    <a:pt x="10" y="1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6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šļîḋè">
              <a:extLst>
                <a:ext uri="{FF2B5EF4-FFF2-40B4-BE49-F238E27FC236}">
                  <a16:creationId xmlns:a16="http://schemas.microsoft.com/office/drawing/2014/main" id="{852479F8-59E5-4043-8F97-420D5668FF81}"/>
                </a:ext>
              </a:extLst>
            </p:cNvPr>
            <p:cNvSpPr/>
            <p:nvPr/>
          </p:nvSpPr>
          <p:spPr bwMode="auto">
            <a:xfrm>
              <a:off x="7278569" y="6189791"/>
              <a:ext cx="15875" cy="187325"/>
            </a:xfrm>
            <a:custGeom>
              <a:avLst/>
              <a:gdLst>
                <a:gd name="T0" fmla="*/ 10 w 10"/>
                <a:gd name="T1" fmla="*/ 118 h 118"/>
                <a:gd name="T2" fmla="*/ 10 w 10"/>
                <a:gd name="T3" fmla="*/ 118 h 118"/>
                <a:gd name="T4" fmla="*/ 10 w 10"/>
                <a:gd name="T5" fmla="*/ 118 h 118"/>
                <a:gd name="T6" fmla="*/ 0 w 10"/>
                <a:gd name="T7" fmla="*/ 0 h 118"/>
                <a:gd name="T8" fmla="*/ 0 w 10"/>
                <a:gd name="T9" fmla="*/ 0 h 118"/>
                <a:gd name="T10" fmla="*/ 10 w 10"/>
                <a:gd name="T11" fmla="*/ 118 h 118"/>
                <a:gd name="T12" fmla="*/ 10 w 10"/>
                <a:gd name="T13" fmla="*/ 118 h 118"/>
                <a:gd name="T14" fmla="*/ 0 w 10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8">
                  <a:moveTo>
                    <a:pt x="10" y="118"/>
                  </a:moveTo>
                  <a:lnTo>
                    <a:pt x="10" y="118"/>
                  </a:lnTo>
                  <a:lnTo>
                    <a:pt x="10" y="1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ŝľïḓè">
              <a:extLst>
                <a:ext uri="{FF2B5EF4-FFF2-40B4-BE49-F238E27FC236}">
                  <a16:creationId xmlns:a16="http://schemas.microsoft.com/office/drawing/2014/main" id="{9E7C97AD-D944-4E08-82D1-F620C054882F}"/>
                </a:ext>
              </a:extLst>
            </p:cNvPr>
            <p:cNvSpPr/>
            <p:nvPr/>
          </p:nvSpPr>
          <p:spPr bwMode="auto">
            <a:xfrm>
              <a:off x="6897569" y="6118353"/>
              <a:ext cx="396875" cy="273050"/>
            </a:xfrm>
            <a:custGeom>
              <a:avLst/>
              <a:gdLst>
                <a:gd name="T0" fmla="*/ 0 w 55"/>
                <a:gd name="T1" fmla="*/ 0 h 38"/>
                <a:gd name="T2" fmla="*/ 40 w 55"/>
                <a:gd name="T3" fmla="*/ 8 h 38"/>
                <a:gd name="T4" fmla="*/ 44 w 55"/>
                <a:gd name="T5" fmla="*/ 8 h 38"/>
                <a:gd name="T6" fmla="*/ 50 w 55"/>
                <a:gd name="T7" fmla="*/ 32 h 38"/>
                <a:gd name="T8" fmla="*/ 45 w 55"/>
                <a:gd name="T9" fmla="*/ 38 h 38"/>
                <a:gd name="T10" fmla="*/ 55 w 55"/>
                <a:gd name="T11" fmla="*/ 36 h 38"/>
                <a:gd name="T12" fmla="*/ 55 w 55"/>
                <a:gd name="T13" fmla="*/ 36 h 38"/>
                <a:gd name="T14" fmla="*/ 55 w 55"/>
                <a:gd name="T15" fmla="*/ 36 h 38"/>
                <a:gd name="T16" fmla="*/ 53 w 55"/>
                <a:gd name="T17" fmla="*/ 10 h 38"/>
                <a:gd name="T18" fmla="*/ 52 w 55"/>
                <a:gd name="T19" fmla="*/ 1 h 38"/>
                <a:gd name="T20" fmla="*/ 52 w 55"/>
                <a:gd name="T21" fmla="*/ 1 h 38"/>
                <a:gd name="T22" fmla="*/ 37 w 55"/>
                <a:gd name="T23" fmla="*/ 3 h 38"/>
                <a:gd name="T24" fmla="*/ 0 w 55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38">
                  <a:moveTo>
                    <a:pt x="0" y="0"/>
                  </a:moveTo>
                  <a:cubicBezTo>
                    <a:pt x="0" y="0"/>
                    <a:pt x="17" y="8"/>
                    <a:pt x="40" y="8"/>
                  </a:cubicBezTo>
                  <a:cubicBezTo>
                    <a:pt x="41" y="8"/>
                    <a:pt x="42" y="8"/>
                    <a:pt x="44" y="8"/>
                  </a:cubicBezTo>
                  <a:cubicBezTo>
                    <a:pt x="47" y="8"/>
                    <a:pt x="50" y="32"/>
                    <a:pt x="50" y="32"/>
                  </a:cubicBezTo>
                  <a:cubicBezTo>
                    <a:pt x="50" y="32"/>
                    <a:pt x="48" y="37"/>
                    <a:pt x="45" y="38"/>
                  </a:cubicBezTo>
                  <a:cubicBezTo>
                    <a:pt x="51" y="37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9" y="2"/>
                    <a:pt x="43" y="3"/>
                    <a:pt x="37" y="3"/>
                  </a:cubicBezTo>
                  <a:cubicBezTo>
                    <a:pt x="24" y="3"/>
                    <a:pt x="8" y="1"/>
                    <a:pt x="0" y="0"/>
                  </a:cubicBezTo>
                </a:path>
              </a:pathLst>
            </a:custGeom>
            <a:solidFill>
              <a:srgbClr val="14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ḷide">
              <a:extLst>
                <a:ext uri="{FF2B5EF4-FFF2-40B4-BE49-F238E27FC236}">
                  <a16:creationId xmlns:a16="http://schemas.microsoft.com/office/drawing/2014/main" id="{10044EB1-2FF0-4611-838F-91B69923F684}"/>
                </a:ext>
              </a:extLst>
            </p:cNvPr>
            <p:cNvSpPr/>
            <p:nvPr/>
          </p:nvSpPr>
          <p:spPr bwMode="auto">
            <a:xfrm>
              <a:off x="7524631" y="6016753"/>
              <a:ext cx="561975" cy="388938"/>
            </a:xfrm>
            <a:custGeom>
              <a:avLst/>
              <a:gdLst>
                <a:gd name="T0" fmla="*/ 77 w 78"/>
                <a:gd name="T1" fmla="*/ 42 h 54"/>
                <a:gd name="T2" fmla="*/ 55 w 78"/>
                <a:gd name="T3" fmla="*/ 19 h 54"/>
                <a:gd name="T4" fmla="*/ 53 w 78"/>
                <a:gd name="T5" fmla="*/ 9 h 54"/>
                <a:gd name="T6" fmla="*/ 10 w 78"/>
                <a:gd name="T7" fmla="*/ 9 h 54"/>
                <a:gd name="T8" fmla="*/ 3 w 78"/>
                <a:gd name="T9" fmla="*/ 30 h 54"/>
                <a:gd name="T10" fmla="*/ 3 w 78"/>
                <a:gd name="T11" fmla="*/ 46 h 54"/>
                <a:gd name="T12" fmla="*/ 6 w 78"/>
                <a:gd name="T13" fmla="*/ 46 h 54"/>
                <a:gd name="T14" fmla="*/ 11 w 78"/>
                <a:gd name="T15" fmla="*/ 51 h 54"/>
                <a:gd name="T16" fmla="*/ 11 w 78"/>
                <a:gd name="T17" fmla="*/ 51 h 54"/>
                <a:gd name="T18" fmla="*/ 48 w 78"/>
                <a:gd name="T19" fmla="*/ 54 h 54"/>
                <a:gd name="T20" fmla="*/ 77 w 78"/>
                <a:gd name="T2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54">
                  <a:moveTo>
                    <a:pt x="77" y="42"/>
                  </a:moveTo>
                  <a:cubicBezTo>
                    <a:pt x="76" y="33"/>
                    <a:pt x="72" y="21"/>
                    <a:pt x="55" y="19"/>
                  </a:cubicBezTo>
                  <a:cubicBezTo>
                    <a:pt x="54" y="16"/>
                    <a:pt x="53" y="12"/>
                    <a:pt x="53" y="9"/>
                  </a:cubicBezTo>
                  <a:cubicBezTo>
                    <a:pt x="51" y="1"/>
                    <a:pt x="17" y="0"/>
                    <a:pt x="10" y="9"/>
                  </a:cubicBezTo>
                  <a:cubicBezTo>
                    <a:pt x="7" y="14"/>
                    <a:pt x="5" y="26"/>
                    <a:pt x="3" y="30"/>
                  </a:cubicBezTo>
                  <a:cubicBezTo>
                    <a:pt x="0" y="34"/>
                    <a:pt x="3" y="46"/>
                    <a:pt x="3" y="46"/>
                  </a:cubicBezTo>
                  <a:cubicBezTo>
                    <a:pt x="3" y="46"/>
                    <a:pt x="4" y="46"/>
                    <a:pt x="6" y="46"/>
                  </a:cubicBezTo>
                  <a:cubicBezTo>
                    <a:pt x="9" y="46"/>
                    <a:pt x="11" y="48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21" y="54"/>
                    <a:pt x="48" y="54"/>
                  </a:cubicBezTo>
                  <a:cubicBezTo>
                    <a:pt x="75" y="54"/>
                    <a:pt x="78" y="53"/>
                    <a:pt x="77" y="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ṥļïḓe">
              <a:extLst>
                <a:ext uri="{FF2B5EF4-FFF2-40B4-BE49-F238E27FC236}">
                  <a16:creationId xmlns:a16="http://schemas.microsoft.com/office/drawing/2014/main" id="{ADF2C401-FD56-4239-8629-BCCD9006E560}"/>
                </a:ext>
              </a:extLst>
            </p:cNvPr>
            <p:cNvSpPr/>
            <p:nvPr/>
          </p:nvSpPr>
          <p:spPr bwMode="auto">
            <a:xfrm>
              <a:off x="7604006" y="6385053"/>
              <a:ext cx="273050" cy="20638"/>
            </a:xfrm>
            <a:custGeom>
              <a:avLst/>
              <a:gdLst>
                <a:gd name="T0" fmla="*/ 37 w 38"/>
                <a:gd name="T1" fmla="*/ 3 h 3"/>
                <a:gd name="T2" fmla="*/ 37 w 38"/>
                <a:gd name="T3" fmla="*/ 3 h 3"/>
                <a:gd name="T4" fmla="*/ 37 w 38"/>
                <a:gd name="T5" fmla="*/ 3 h 3"/>
                <a:gd name="T6" fmla="*/ 38 w 38"/>
                <a:gd name="T7" fmla="*/ 3 h 3"/>
                <a:gd name="T8" fmla="*/ 38 w 38"/>
                <a:gd name="T9" fmla="*/ 3 h 3"/>
                <a:gd name="T10" fmla="*/ 38 w 38"/>
                <a:gd name="T11" fmla="*/ 3 h 3"/>
                <a:gd name="T12" fmla="*/ 38 w 38"/>
                <a:gd name="T13" fmla="*/ 3 h 3"/>
                <a:gd name="T14" fmla="*/ 38 w 38"/>
                <a:gd name="T15" fmla="*/ 3 h 3"/>
                <a:gd name="T16" fmla="*/ 38 w 38"/>
                <a:gd name="T17" fmla="*/ 3 h 3"/>
                <a:gd name="T18" fmla="*/ 38 w 38"/>
                <a:gd name="T19" fmla="*/ 3 h 3"/>
                <a:gd name="T20" fmla="*/ 38 w 38"/>
                <a:gd name="T21" fmla="*/ 3 h 3"/>
                <a:gd name="T22" fmla="*/ 38 w 38"/>
                <a:gd name="T23" fmla="*/ 3 h 3"/>
                <a:gd name="T24" fmla="*/ 0 w 38"/>
                <a:gd name="T25" fmla="*/ 0 h 3"/>
                <a:gd name="T26" fmla="*/ 0 w 38"/>
                <a:gd name="T27" fmla="*/ 0 h 3"/>
                <a:gd name="T28" fmla="*/ 0 w 38"/>
                <a:gd name="T29" fmla="*/ 0 h 3"/>
                <a:gd name="T30" fmla="*/ 0 w 38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"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moveTo>
                    <a:pt x="38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moveTo>
                    <a:pt x="38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moveTo>
                    <a:pt x="38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76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$ḷiḍé">
              <a:extLst>
                <a:ext uri="{FF2B5EF4-FFF2-40B4-BE49-F238E27FC236}">
                  <a16:creationId xmlns:a16="http://schemas.microsoft.com/office/drawing/2014/main" id="{196B86EE-5685-43C7-935A-13EE0D61EDF6}"/>
                </a:ext>
              </a:extLst>
            </p:cNvPr>
            <p:cNvSpPr/>
            <p:nvPr/>
          </p:nvSpPr>
          <p:spPr bwMode="auto">
            <a:xfrm>
              <a:off x="7596069" y="6189791"/>
              <a:ext cx="482600" cy="215900"/>
            </a:xfrm>
            <a:custGeom>
              <a:avLst/>
              <a:gdLst>
                <a:gd name="T0" fmla="*/ 10 w 67"/>
                <a:gd name="T1" fmla="*/ 0 h 30"/>
                <a:gd name="T2" fmla="*/ 1 w 67"/>
                <a:gd name="T3" fmla="*/ 27 h 30"/>
                <a:gd name="T4" fmla="*/ 1 w 67"/>
                <a:gd name="T5" fmla="*/ 27 h 30"/>
                <a:gd name="T6" fmla="*/ 1 w 67"/>
                <a:gd name="T7" fmla="*/ 27 h 30"/>
                <a:gd name="T8" fmla="*/ 1 w 67"/>
                <a:gd name="T9" fmla="*/ 27 h 30"/>
                <a:gd name="T10" fmla="*/ 38 w 67"/>
                <a:gd name="T11" fmla="*/ 30 h 30"/>
                <a:gd name="T12" fmla="*/ 38 w 67"/>
                <a:gd name="T13" fmla="*/ 30 h 30"/>
                <a:gd name="T14" fmla="*/ 38 w 67"/>
                <a:gd name="T15" fmla="*/ 30 h 30"/>
                <a:gd name="T16" fmla="*/ 39 w 67"/>
                <a:gd name="T17" fmla="*/ 30 h 30"/>
                <a:gd name="T18" fmla="*/ 39 w 67"/>
                <a:gd name="T19" fmla="*/ 30 h 30"/>
                <a:gd name="T20" fmla="*/ 39 w 67"/>
                <a:gd name="T21" fmla="*/ 30 h 30"/>
                <a:gd name="T22" fmla="*/ 39 w 67"/>
                <a:gd name="T23" fmla="*/ 30 h 30"/>
                <a:gd name="T24" fmla="*/ 39 w 67"/>
                <a:gd name="T25" fmla="*/ 30 h 30"/>
                <a:gd name="T26" fmla="*/ 39 w 67"/>
                <a:gd name="T27" fmla="*/ 30 h 30"/>
                <a:gd name="T28" fmla="*/ 67 w 67"/>
                <a:gd name="T29" fmla="*/ 24 h 30"/>
                <a:gd name="T30" fmla="*/ 43 w 67"/>
                <a:gd name="T31" fmla="*/ 25 h 30"/>
                <a:gd name="T32" fmla="*/ 18 w 67"/>
                <a:gd name="T33" fmla="*/ 24 h 30"/>
                <a:gd name="T34" fmla="*/ 7 w 67"/>
                <a:gd name="T35" fmla="*/ 9 h 30"/>
                <a:gd name="T36" fmla="*/ 10 w 67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30">
                  <a:moveTo>
                    <a:pt x="10" y="0"/>
                  </a:moveTo>
                  <a:cubicBezTo>
                    <a:pt x="3" y="6"/>
                    <a:pt x="0" y="14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9" y="30"/>
                    <a:pt x="66" y="29"/>
                    <a:pt x="67" y="24"/>
                  </a:cubicBezTo>
                  <a:cubicBezTo>
                    <a:pt x="63" y="25"/>
                    <a:pt x="55" y="25"/>
                    <a:pt x="43" y="25"/>
                  </a:cubicBezTo>
                  <a:cubicBezTo>
                    <a:pt x="32" y="25"/>
                    <a:pt x="24" y="25"/>
                    <a:pt x="18" y="24"/>
                  </a:cubicBezTo>
                  <a:cubicBezTo>
                    <a:pt x="10" y="23"/>
                    <a:pt x="5" y="16"/>
                    <a:pt x="7" y="9"/>
                  </a:cubicBezTo>
                  <a:cubicBezTo>
                    <a:pt x="7" y="6"/>
                    <a:pt x="9" y="3"/>
                    <a:pt x="10" y="0"/>
                  </a:cubicBezTo>
                </a:path>
              </a:pathLst>
            </a:custGeom>
            <a:solidFill>
              <a:srgbClr val="14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šlîḋê">
              <a:extLst>
                <a:ext uri="{FF2B5EF4-FFF2-40B4-BE49-F238E27FC236}">
                  <a16:creationId xmlns:a16="http://schemas.microsoft.com/office/drawing/2014/main" id="{813F7900-96A6-48A8-84C2-132938467BCC}"/>
                </a:ext>
              </a:extLst>
            </p:cNvPr>
            <p:cNvSpPr/>
            <p:nvPr/>
          </p:nvSpPr>
          <p:spPr bwMode="auto">
            <a:xfrm>
              <a:off x="7834194" y="6189791"/>
              <a:ext cx="209550" cy="115888"/>
            </a:xfrm>
            <a:custGeom>
              <a:avLst/>
              <a:gdLst>
                <a:gd name="T0" fmla="*/ 8 w 29"/>
                <a:gd name="T1" fmla="*/ 0 h 16"/>
                <a:gd name="T2" fmla="*/ 6 w 29"/>
                <a:gd name="T3" fmla="*/ 0 h 16"/>
                <a:gd name="T4" fmla="*/ 4 w 29"/>
                <a:gd name="T5" fmla="*/ 0 h 16"/>
                <a:gd name="T6" fmla="*/ 3 w 29"/>
                <a:gd name="T7" fmla="*/ 1 h 16"/>
                <a:gd name="T8" fmla="*/ 0 w 29"/>
                <a:gd name="T9" fmla="*/ 3 h 16"/>
                <a:gd name="T10" fmla="*/ 2 w 29"/>
                <a:gd name="T11" fmla="*/ 7 h 16"/>
                <a:gd name="T12" fmla="*/ 13 w 29"/>
                <a:gd name="T13" fmla="*/ 9 h 16"/>
                <a:gd name="T14" fmla="*/ 24 w 29"/>
                <a:gd name="T15" fmla="*/ 15 h 16"/>
                <a:gd name="T16" fmla="*/ 26 w 29"/>
                <a:gd name="T17" fmla="*/ 16 h 16"/>
                <a:gd name="T18" fmla="*/ 28 w 29"/>
                <a:gd name="T19" fmla="*/ 11 h 16"/>
                <a:gd name="T20" fmla="*/ 19 w 29"/>
                <a:gd name="T21" fmla="*/ 2 h 16"/>
                <a:gd name="T22" fmla="*/ 8 w 29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16">
                  <a:moveTo>
                    <a:pt x="8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5" y="9"/>
                    <a:pt x="10" y="8"/>
                    <a:pt x="13" y="9"/>
                  </a:cubicBezTo>
                  <a:cubicBezTo>
                    <a:pt x="17" y="10"/>
                    <a:pt x="21" y="13"/>
                    <a:pt x="24" y="15"/>
                  </a:cubicBezTo>
                  <a:cubicBezTo>
                    <a:pt x="25" y="16"/>
                    <a:pt x="26" y="16"/>
                    <a:pt x="26" y="16"/>
                  </a:cubicBezTo>
                  <a:cubicBezTo>
                    <a:pt x="28" y="16"/>
                    <a:pt x="29" y="13"/>
                    <a:pt x="28" y="11"/>
                  </a:cubicBezTo>
                  <a:cubicBezTo>
                    <a:pt x="27" y="6"/>
                    <a:pt x="23" y="3"/>
                    <a:pt x="19" y="2"/>
                  </a:cubicBezTo>
                  <a:cubicBezTo>
                    <a:pt x="16" y="1"/>
                    <a:pt x="12" y="0"/>
                    <a:pt x="8" y="0"/>
                  </a:cubicBezTo>
                </a:path>
              </a:pathLst>
            </a:custGeom>
            <a:solidFill>
              <a:srgbClr val="403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şliḋè">
              <a:extLst>
                <a:ext uri="{FF2B5EF4-FFF2-40B4-BE49-F238E27FC236}">
                  <a16:creationId xmlns:a16="http://schemas.microsoft.com/office/drawing/2014/main" id="{3E6E94AE-4D68-4E28-BF95-A62E841A7227}"/>
                </a:ext>
              </a:extLst>
            </p:cNvPr>
            <p:cNvSpPr/>
            <p:nvPr/>
          </p:nvSpPr>
          <p:spPr bwMode="auto">
            <a:xfrm>
              <a:off x="7905631" y="6096128"/>
              <a:ext cx="0" cy="22225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91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ŝḻiḍé">
              <a:extLst>
                <a:ext uri="{FF2B5EF4-FFF2-40B4-BE49-F238E27FC236}">
                  <a16:creationId xmlns:a16="http://schemas.microsoft.com/office/drawing/2014/main" id="{5CB1641A-564D-487B-8274-09CAE3ABAF3E}"/>
                </a:ext>
              </a:extLst>
            </p:cNvPr>
            <p:cNvSpPr/>
            <p:nvPr/>
          </p:nvSpPr>
          <p:spPr bwMode="auto">
            <a:xfrm>
              <a:off x="7538919" y="6197728"/>
              <a:ext cx="57150" cy="165100"/>
            </a:xfrm>
            <a:custGeom>
              <a:avLst/>
              <a:gdLst>
                <a:gd name="T0" fmla="*/ 4 w 8"/>
                <a:gd name="T1" fmla="*/ 21 h 23"/>
                <a:gd name="T2" fmla="*/ 4 w 8"/>
                <a:gd name="T3" fmla="*/ 21 h 23"/>
                <a:gd name="T4" fmla="*/ 4 w 8"/>
                <a:gd name="T5" fmla="*/ 21 h 23"/>
                <a:gd name="T6" fmla="*/ 4 w 8"/>
                <a:gd name="T7" fmla="*/ 21 h 23"/>
                <a:gd name="T8" fmla="*/ 4 w 8"/>
                <a:gd name="T9" fmla="*/ 21 h 23"/>
                <a:gd name="T10" fmla="*/ 4 w 8"/>
                <a:gd name="T11" fmla="*/ 21 h 23"/>
                <a:gd name="T12" fmla="*/ 8 w 8"/>
                <a:gd name="T13" fmla="*/ 23 h 23"/>
                <a:gd name="T14" fmla="*/ 8 w 8"/>
                <a:gd name="T15" fmla="*/ 23 h 23"/>
                <a:gd name="T16" fmla="*/ 4 w 8"/>
                <a:gd name="T17" fmla="*/ 21 h 23"/>
                <a:gd name="T18" fmla="*/ 3 w 8"/>
                <a:gd name="T19" fmla="*/ 0 h 23"/>
                <a:gd name="T20" fmla="*/ 1 w 8"/>
                <a:gd name="T21" fmla="*/ 5 h 23"/>
                <a:gd name="T22" fmla="*/ 0 w 8"/>
                <a:gd name="T23" fmla="*/ 12 h 23"/>
                <a:gd name="T24" fmla="*/ 1 w 8"/>
                <a:gd name="T25" fmla="*/ 5 h 23"/>
                <a:gd name="T26" fmla="*/ 3 w 8"/>
                <a:gd name="T27" fmla="*/ 0 h 23"/>
                <a:gd name="T28" fmla="*/ 3 w 8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23"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7" y="22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2"/>
                    <a:pt x="5" y="21"/>
                    <a:pt x="4" y="21"/>
                  </a:cubicBezTo>
                  <a:moveTo>
                    <a:pt x="3" y="0"/>
                  </a:moveTo>
                  <a:cubicBezTo>
                    <a:pt x="2" y="2"/>
                    <a:pt x="2" y="4"/>
                    <a:pt x="1" y="5"/>
                  </a:cubicBezTo>
                  <a:cubicBezTo>
                    <a:pt x="0" y="6"/>
                    <a:pt x="0" y="9"/>
                    <a:pt x="0" y="12"/>
                  </a:cubicBezTo>
                  <a:cubicBezTo>
                    <a:pt x="0" y="9"/>
                    <a:pt x="0" y="6"/>
                    <a:pt x="1" y="5"/>
                  </a:cubicBezTo>
                  <a:cubicBezTo>
                    <a:pt x="2" y="4"/>
                    <a:pt x="2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76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śļídé">
              <a:extLst>
                <a:ext uri="{FF2B5EF4-FFF2-40B4-BE49-F238E27FC236}">
                  <a16:creationId xmlns:a16="http://schemas.microsoft.com/office/drawing/2014/main" id="{F282847D-01E8-40E4-8E51-70F8C84DD5CA}"/>
                </a:ext>
              </a:extLst>
            </p:cNvPr>
            <p:cNvSpPr/>
            <p:nvPr/>
          </p:nvSpPr>
          <p:spPr bwMode="auto">
            <a:xfrm>
              <a:off x="7538919" y="6096128"/>
              <a:ext cx="366713" cy="266700"/>
            </a:xfrm>
            <a:custGeom>
              <a:avLst/>
              <a:gdLst>
                <a:gd name="T0" fmla="*/ 51 w 51"/>
                <a:gd name="T1" fmla="*/ 0 h 37"/>
                <a:gd name="T2" fmla="*/ 10 w 51"/>
                <a:gd name="T3" fmla="*/ 4 h 37"/>
                <a:gd name="T4" fmla="*/ 10 w 51"/>
                <a:gd name="T5" fmla="*/ 4 h 37"/>
                <a:gd name="T6" fmla="*/ 10 w 51"/>
                <a:gd name="T7" fmla="*/ 4 h 37"/>
                <a:gd name="T8" fmla="*/ 5 w 51"/>
                <a:gd name="T9" fmla="*/ 4 h 37"/>
                <a:gd name="T10" fmla="*/ 3 w 51"/>
                <a:gd name="T11" fmla="*/ 14 h 37"/>
                <a:gd name="T12" fmla="*/ 1 w 51"/>
                <a:gd name="T13" fmla="*/ 19 h 37"/>
                <a:gd name="T14" fmla="*/ 0 w 51"/>
                <a:gd name="T15" fmla="*/ 26 h 37"/>
                <a:gd name="T16" fmla="*/ 1 w 51"/>
                <a:gd name="T17" fmla="*/ 35 h 37"/>
                <a:gd name="T18" fmla="*/ 4 w 51"/>
                <a:gd name="T19" fmla="*/ 35 h 37"/>
                <a:gd name="T20" fmla="*/ 4 w 51"/>
                <a:gd name="T21" fmla="*/ 35 h 37"/>
                <a:gd name="T22" fmla="*/ 4 w 51"/>
                <a:gd name="T23" fmla="*/ 35 h 37"/>
                <a:gd name="T24" fmla="*/ 4 w 51"/>
                <a:gd name="T25" fmla="*/ 35 h 37"/>
                <a:gd name="T26" fmla="*/ 4 w 51"/>
                <a:gd name="T27" fmla="*/ 35 h 37"/>
                <a:gd name="T28" fmla="*/ 8 w 51"/>
                <a:gd name="T29" fmla="*/ 37 h 37"/>
                <a:gd name="T30" fmla="*/ 5 w 51"/>
                <a:gd name="T31" fmla="*/ 31 h 37"/>
                <a:gd name="T32" fmla="*/ 6 w 51"/>
                <a:gd name="T33" fmla="*/ 20 h 37"/>
                <a:gd name="T34" fmla="*/ 10 w 51"/>
                <a:gd name="T35" fmla="*/ 7 h 37"/>
                <a:gd name="T36" fmla="*/ 14 w 51"/>
                <a:gd name="T37" fmla="*/ 7 h 37"/>
                <a:gd name="T38" fmla="*/ 21 w 51"/>
                <a:gd name="T39" fmla="*/ 7 h 37"/>
                <a:gd name="T40" fmla="*/ 51 w 51"/>
                <a:gd name="T41" fmla="*/ 3 h 37"/>
                <a:gd name="T42" fmla="*/ 51 w 51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37">
                  <a:moveTo>
                    <a:pt x="51" y="0"/>
                  </a:moveTo>
                  <a:cubicBezTo>
                    <a:pt x="41" y="4"/>
                    <a:pt x="2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7" y="4"/>
                    <a:pt x="5" y="4"/>
                  </a:cubicBezTo>
                  <a:cubicBezTo>
                    <a:pt x="5" y="7"/>
                    <a:pt x="4" y="11"/>
                    <a:pt x="3" y="14"/>
                  </a:cubicBezTo>
                  <a:cubicBezTo>
                    <a:pt x="2" y="16"/>
                    <a:pt x="2" y="18"/>
                    <a:pt x="1" y="19"/>
                  </a:cubicBezTo>
                  <a:cubicBezTo>
                    <a:pt x="0" y="20"/>
                    <a:pt x="0" y="23"/>
                    <a:pt x="0" y="26"/>
                  </a:cubicBezTo>
                  <a:cubicBezTo>
                    <a:pt x="0" y="30"/>
                    <a:pt x="1" y="35"/>
                    <a:pt x="1" y="35"/>
                  </a:cubicBezTo>
                  <a:cubicBezTo>
                    <a:pt x="1" y="35"/>
                    <a:pt x="2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7" y="36"/>
                    <a:pt x="8" y="37"/>
                  </a:cubicBezTo>
                  <a:cubicBezTo>
                    <a:pt x="7" y="36"/>
                    <a:pt x="5" y="31"/>
                    <a:pt x="5" y="31"/>
                  </a:cubicBezTo>
                  <a:cubicBezTo>
                    <a:pt x="5" y="31"/>
                    <a:pt x="4" y="21"/>
                    <a:pt x="6" y="20"/>
                  </a:cubicBezTo>
                  <a:cubicBezTo>
                    <a:pt x="8" y="18"/>
                    <a:pt x="10" y="7"/>
                    <a:pt x="10" y="7"/>
                  </a:cubicBezTo>
                  <a:cubicBezTo>
                    <a:pt x="10" y="7"/>
                    <a:pt x="11" y="7"/>
                    <a:pt x="14" y="7"/>
                  </a:cubicBezTo>
                  <a:cubicBezTo>
                    <a:pt x="16" y="7"/>
                    <a:pt x="18" y="7"/>
                    <a:pt x="21" y="7"/>
                  </a:cubicBezTo>
                  <a:cubicBezTo>
                    <a:pt x="38" y="7"/>
                    <a:pt x="51" y="3"/>
                    <a:pt x="51" y="3"/>
                  </a:cubicBezTo>
                  <a:cubicBezTo>
                    <a:pt x="51" y="2"/>
                    <a:pt x="51" y="1"/>
                    <a:pt x="51" y="0"/>
                  </a:cubicBezTo>
                </a:path>
              </a:pathLst>
            </a:custGeom>
            <a:solidFill>
              <a:srgbClr val="14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ṧ1íḋe">
              <a:extLst>
                <a:ext uri="{FF2B5EF4-FFF2-40B4-BE49-F238E27FC236}">
                  <a16:creationId xmlns:a16="http://schemas.microsoft.com/office/drawing/2014/main" id="{7EEEA8C1-2B9E-4F53-AC4B-0C7FAA23ED52}"/>
                </a:ext>
              </a:extLst>
            </p:cNvPr>
            <p:cNvSpPr/>
            <p:nvPr/>
          </p:nvSpPr>
          <p:spPr bwMode="auto">
            <a:xfrm>
              <a:off x="6861056" y="4873753"/>
              <a:ext cx="411163" cy="1287463"/>
            </a:xfrm>
            <a:custGeom>
              <a:avLst/>
              <a:gdLst>
                <a:gd name="T0" fmla="*/ 1 w 57"/>
                <a:gd name="T1" fmla="*/ 15 h 179"/>
                <a:gd name="T2" fmla="*/ 2 w 57"/>
                <a:gd name="T3" fmla="*/ 118 h 179"/>
                <a:gd name="T4" fmla="*/ 0 w 57"/>
                <a:gd name="T5" fmla="*/ 172 h 179"/>
                <a:gd name="T6" fmla="*/ 57 w 57"/>
                <a:gd name="T7" fmla="*/ 174 h 179"/>
                <a:gd name="T8" fmla="*/ 54 w 57"/>
                <a:gd name="T9" fmla="*/ 10 h 179"/>
                <a:gd name="T10" fmla="*/ 27 w 57"/>
                <a:gd name="T11" fmla="*/ 0 h 179"/>
                <a:gd name="T12" fmla="*/ 1 w 57"/>
                <a:gd name="T13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79">
                  <a:moveTo>
                    <a:pt x="1" y="15"/>
                  </a:moveTo>
                  <a:cubicBezTo>
                    <a:pt x="1" y="15"/>
                    <a:pt x="1" y="89"/>
                    <a:pt x="2" y="118"/>
                  </a:cubicBezTo>
                  <a:cubicBezTo>
                    <a:pt x="3" y="147"/>
                    <a:pt x="0" y="172"/>
                    <a:pt x="0" y="172"/>
                  </a:cubicBezTo>
                  <a:cubicBezTo>
                    <a:pt x="0" y="172"/>
                    <a:pt x="45" y="179"/>
                    <a:pt x="57" y="174"/>
                  </a:cubicBezTo>
                  <a:cubicBezTo>
                    <a:pt x="57" y="174"/>
                    <a:pt x="50" y="49"/>
                    <a:pt x="54" y="1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</a:path>
              </a:pathLst>
            </a:custGeom>
            <a:solidFill>
              <a:srgbClr val="1E4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şlîdê">
              <a:extLst>
                <a:ext uri="{FF2B5EF4-FFF2-40B4-BE49-F238E27FC236}">
                  <a16:creationId xmlns:a16="http://schemas.microsoft.com/office/drawing/2014/main" id="{40026ADB-154F-43EE-BE35-65F57E8AE286}"/>
                </a:ext>
              </a:extLst>
            </p:cNvPr>
            <p:cNvSpPr/>
            <p:nvPr/>
          </p:nvSpPr>
          <p:spPr bwMode="auto">
            <a:xfrm>
              <a:off x="6868994" y="4995991"/>
              <a:ext cx="0" cy="65088"/>
            </a:xfrm>
            <a:custGeom>
              <a:avLst/>
              <a:gdLst>
                <a:gd name="T0" fmla="*/ 0 h 9"/>
                <a:gd name="T1" fmla="*/ 9 h 9"/>
                <a:gd name="T2" fmla="*/ 9 h 9"/>
                <a:gd name="T3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2"/>
                    <a:pt x="0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8E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ṥḷïďe">
              <a:extLst>
                <a:ext uri="{FF2B5EF4-FFF2-40B4-BE49-F238E27FC236}">
                  <a16:creationId xmlns:a16="http://schemas.microsoft.com/office/drawing/2014/main" id="{6B156AFC-5566-4F82-A394-537FF1B35F1D}"/>
                </a:ext>
              </a:extLst>
            </p:cNvPr>
            <p:cNvSpPr/>
            <p:nvPr/>
          </p:nvSpPr>
          <p:spPr bwMode="auto">
            <a:xfrm>
              <a:off x="6861056" y="4981703"/>
              <a:ext cx="411163" cy="1157288"/>
            </a:xfrm>
            <a:custGeom>
              <a:avLst/>
              <a:gdLst>
                <a:gd name="T0" fmla="*/ 54 w 57"/>
                <a:gd name="T1" fmla="*/ 0 h 161"/>
                <a:gd name="T2" fmla="*/ 23 w 57"/>
                <a:gd name="T3" fmla="*/ 0 h 161"/>
                <a:gd name="T4" fmla="*/ 1 w 57"/>
                <a:gd name="T5" fmla="*/ 0 h 161"/>
                <a:gd name="T6" fmla="*/ 1 w 57"/>
                <a:gd name="T7" fmla="*/ 2 h 161"/>
                <a:gd name="T8" fmla="*/ 1 w 57"/>
                <a:gd name="T9" fmla="*/ 11 h 161"/>
                <a:gd name="T10" fmla="*/ 23 w 57"/>
                <a:gd name="T11" fmla="*/ 12 h 161"/>
                <a:gd name="T12" fmla="*/ 42 w 57"/>
                <a:gd name="T13" fmla="*/ 33 h 161"/>
                <a:gd name="T14" fmla="*/ 42 w 57"/>
                <a:gd name="T15" fmla="*/ 75 h 161"/>
                <a:gd name="T16" fmla="*/ 39 w 57"/>
                <a:gd name="T17" fmla="*/ 85 h 161"/>
                <a:gd name="T18" fmla="*/ 45 w 57"/>
                <a:gd name="T19" fmla="*/ 92 h 161"/>
                <a:gd name="T20" fmla="*/ 48 w 57"/>
                <a:gd name="T21" fmla="*/ 151 h 161"/>
                <a:gd name="T22" fmla="*/ 3 w 57"/>
                <a:gd name="T23" fmla="*/ 157 h 161"/>
                <a:gd name="T24" fmla="*/ 0 w 57"/>
                <a:gd name="T25" fmla="*/ 157 h 161"/>
                <a:gd name="T26" fmla="*/ 42 w 57"/>
                <a:gd name="T27" fmla="*/ 161 h 161"/>
                <a:gd name="T28" fmla="*/ 57 w 57"/>
                <a:gd name="T29" fmla="*/ 159 h 161"/>
                <a:gd name="T30" fmla="*/ 53 w 57"/>
                <a:gd name="T31" fmla="*/ 29 h 161"/>
                <a:gd name="T32" fmla="*/ 54 w 57"/>
                <a:gd name="T3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161">
                  <a:moveTo>
                    <a:pt x="54" y="0"/>
                  </a:moveTo>
                  <a:cubicBezTo>
                    <a:pt x="49" y="0"/>
                    <a:pt x="36" y="0"/>
                    <a:pt x="23" y="0"/>
                  </a:cubicBezTo>
                  <a:cubicBezTo>
                    <a:pt x="16" y="0"/>
                    <a:pt x="8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4"/>
                    <a:pt x="1" y="7"/>
                    <a:pt x="1" y="11"/>
                  </a:cubicBezTo>
                  <a:cubicBezTo>
                    <a:pt x="7" y="11"/>
                    <a:pt x="15" y="12"/>
                    <a:pt x="23" y="12"/>
                  </a:cubicBezTo>
                  <a:cubicBezTo>
                    <a:pt x="34" y="13"/>
                    <a:pt x="42" y="22"/>
                    <a:pt x="42" y="33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8" y="151"/>
                    <a:pt x="48" y="151"/>
                    <a:pt x="48" y="151"/>
                  </a:cubicBezTo>
                  <a:cubicBezTo>
                    <a:pt x="48" y="151"/>
                    <a:pt x="18" y="157"/>
                    <a:pt x="3" y="157"/>
                  </a:cubicBezTo>
                  <a:cubicBezTo>
                    <a:pt x="2" y="157"/>
                    <a:pt x="1" y="157"/>
                    <a:pt x="0" y="157"/>
                  </a:cubicBezTo>
                  <a:cubicBezTo>
                    <a:pt x="0" y="157"/>
                    <a:pt x="24" y="161"/>
                    <a:pt x="42" y="161"/>
                  </a:cubicBezTo>
                  <a:cubicBezTo>
                    <a:pt x="48" y="161"/>
                    <a:pt x="54" y="160"/>
                    <a:pt x="57" y="159"/>
                  </a:cubicBezTo>
                  <a:cubicBezTo>
                    <a:pt x="57" y="159"/>
                    <a:pt x="53" y="81"/>
                    <a:pt x="53" y="29"/>
                  </a:cubicBezTo>
                  <a:cubicBezTo>
                    <a:pt x="53" y="17"/>
                    <a:pt x="53" y="7"/>
                    <a:pt x="54" y="0"/>
                  </a:cubicBezTo>
                </a:path>
              </a:pathLst>
            </a:custGeom>
            <a:solidFill>
              <a:srgbClr val="113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ṩliḓe">
              <a:extLst>
                <a:ext uri="{FF2B5EF4-FFF2-40B4-BE49-F238E27FC236}">
                  <a16:creationId xmlns:a16="http://schemas.microsoft.com/office/drawing/2014/main" id="{DA8EB3EE-F628-42F2-9E1D-B0C41B7A2478}"/>
                </a:ext>
              </a:extLst>
            </p:cNvPr>
            <p:cNvSpPr/>
            <p:nvPr/>
          </p:nvSpPr>
          <p:spPr bwMode="auto">
            <a:xfrm>
              <a:off x="7465894" y="4873753"/>
              <a:ext cx="461963" cy="1258888"/>
            </a:xfrm>
            <a:custGeom>
              <a:avLst/>
              <a:gdLst>
                <a:gd name="T0" fmla="*/ 0 w 64"/>
                <a:gd name="T1" fmla="*/ 17 h 175"/>
                <a:gd name="T2" fmla="*/ 10 w 64"/>
                <a:gd name="T3" fmla="*/ 120 h 175"/>
                <a:gd name="T4" fmla="*/ 12 w 64"/>
                <a:gd name="T5" fmla="*/ 174 h 175"/>
                <a:gd name="T6" fmla="*/ 64 w 64"/>
                <a:gd name="T7" fmla="*/ 169 h 175"/>
                <a:gd name="T8" fmla="*/ 54 w 64"/>
                <a:gd name="T9" fmla="*/ 15 h 175"/>
                <a:gd name="T10" fmla="*/ 25 w 64"/>
                <a:gd name="T11" fmla="*/ 0 h 175"/>
                <a:gd name="T12" fmla="*/ 0 w 64"/>
                <a:gd name="T13" fmla="*/ 1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75">
                  <a:moveTo>
                    <a:pt x="0" y="17"/>
                  </a:moveTo>
                  <a:cubicBezTo>
                    <a:pt x="0" y="17"/>
                    <a:pt x="6" y="91"/>
                    <a:pt x="10" y="120"/>
                  </a:cubicBezTo>
                  <a:cubicBezTo>
                    <a:pt x="13" y="149"/>
                    <a:pt x="12" y="174"/>
                    <a:pt x="12" y="174"/>
                  </a:cubicBezTo>
                  <a:cubicBezTo>
                    <a:pt x="12" y="174"/>
                    <a:pt x="52" y="175"/>
                    <a:pt x="64" y="169"/>
                  </a:cubicBezTo>
                  <a:cubicBezTo>
                    <a:pt x="64" y="169"/>
                    <a:pt x="54" y="54"/>
                    <a:pt x="54" y="1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1E4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ṡḷiḓe">
              <a:extLst>
                <a:ext uri="{FF2B5EF4-FFF2-40B4-BE49-F238E27FC236}">
                  <a16:creationId xmlns:a16="http://schemas.microsoft.com/office/drawing/2014/main" id="{EC1CC4AB-8B6A-449A-9CAE-EB229AAC08EA}"/>
                </a:ext>
              </a:extLst>
            </p:cNvPr>
            <p:cNvSpPr/>
            <p:nvPr/>
          </p:nvSpPr>
          <p:spPr bwMode="auto">
            <a:xfrm>
              <a:off x="7465894" y="4981703"/>
              <a:ext cx="461963" cy="1114425"/>
            </a:xfrm>
            <a:custGeom>
              <a:avLst/>
              <a:gdLst>
                <a:gd name="T0" fmla="*/ 64 w 64"/>
                <a:gd name="T1" fmla="*/ 154 h 155"/>
                <a:gd name="T2" fmla="*/ 61 w 64"/>
                <a:gd name="T3" fmla="*/ 155 h 155"/>
                <a:gd name="T4" fmla="*/ 61 w 64"/>
                <a:gd name="T5" fmla="*/ 155 h 155"/>
                <a:gd name="T6" fmla="*/ 64 w 64"/>
                <a:gd name="T7" fmla="*/ 154 h 155"/>
                <a:gd name="T8" fmla="*/ 0 w 64"/>
                <a:gd name="T9" fmla="*/ 3 h 155"/>
                <a:gd name="T10" fmla="*/ 10 w 64"/>
                <a:gd name="T11" fmla="*/ 105 h 155"/>
                <a:gd name="T12" fmla="*/ 12 w 64"/>
                <a:gd name="T13" fmla="*/ 133 h 155"/>
                <a:gd name="T14" fmla="*/ 10 w 64"/>
                <a:gd name="T15" fmla="*/ 105 h 155"/>
                <a:gd name="T16" fmla="*/ 0 w 64"/>
                <a:gd name="T17" fmla="*/ 3 h 155"/>
                <a:gd name="T18" fmla="*/ 54 w 64"/>
                <a:gd name="T19" fmla="*/ 0 h 155"/>
                <a:gd name="T20" fmla="*/ 54 w 64"/>
                <a:gd name="T21" fmla="*/ 0 h 155"/>
                <a:gd name="T22" fmla="*/ 55 w 64"/>
                <a:gd name="T23" fmla="*/ 10 h 155"/>
                <a:gd name="T24" fmla="*/ 55 w 64"/>
                <a:gd name="T25" fmla="*/ 10 h 155"/>
                <a:gd name="T26" fmla="*/ 54 w 64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55">
                  <a:moveTo>
                    <a:pt x="64" y="154"/>
                  </a:moveTo>
                  <a:cubicBezTo>
                    <a:pt x="63" y="155"/>
                    <a:pt x="62" y="155"/>
                    <a:pt x="61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5"/>
                    <a:pt x="63" y="155"/>
                    <a:pt x="64" y="154"/>
                  </a:cubicBezTo>
                  <a:moveTo>
                    <a:pt x="0" y="3"/>
                  </a:moveTo>
                  <a:cubicBezTo>
                    <a:pt x="1" y="10"/>
                    <a:pt x="7" y="78"/>
                    <a:pt x="10" y="105"/>
                  </a:cubicBezTo>
                  <a:cubicBezTo>
                    <a:pt x="11" y="115"/>
                    <a:pt x="11" y="125"/>
                    <a:pt x="12" y="133"/>
                  </a:cubicBezTo>
                  <a:cubicBezTo>
                    <a:pt x="11" y="125"/>
                    <a:pt x="11" y="115"/>
                    <a:pt x="10" y="105"/>
                  </a:cubicBezTo>
                  <a:cubicBezTo>
                    <a:pt x="7" y="78"/>
                    <a:pt x="1" y="10"/>
                    <a:pt x="0" y="3"/>
                  </a:cubicBezTo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3"/>
                    <a:pt x="54" y="6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6"/>
                    <a:pt x="54" y="3"/>
                    <a:pt x="54" y="0"/>
                  </a:cubicBezTo>
                </a:path>
              </a:pathLst>
            </a:custGeom>
            <a:solidFill>
              <a:srgbClr val="8EA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ṥḻîďè">
              <a:extLst>
                <a:ext uri="{FF2B5EF4-FFF2-40B4-BE49-F238E27FC236}">
                  <a16:creationId xmlns:a16="http://schemas.microsoft.com/office/drawing/2014/main" id="{ACD4F37C-1C5C-49CC-8F63-11EE69EBCBD9}"/>
                </a:ext>
              </a:extLst>
            </p:cNvPr>
            <p:cNvSpPr/>
            <p:nvPr/>
          </p:nvSpPr>
          <p:spPr bwMode="auto">
            <a:xfrm>
              <a:off x="7905631" y="6096128"/>
              <a:ext cx="1588" cy="1588"/>
            </a:xfrm>
            <a:prstGeom prst="rect">
              <a:avLst/>
            </a:prstGeom>
            <a:solidFill>
              <a:srgbClr val="505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ṧḷiḍè">
              <a:extLst>
                <a:ext uri="{FF2B5EF4-FFF2-40B4-BE49-F238E27FC236}">
                  <a16:creationId xmlns:a16="http://schemas.microsoft.com/office/drawing/2014/main" id="{F8127A6E-11AF-4A99-A3D3-035C612B2ADB}"/>
                </a:ext>
              </a:extLst>
            </p:cNvPr>
            <p:cNvSpPr/>
            <p:nvPr/>
          </p:nvSpPr>
          <p:spPr bwMode="auto">
            <a:xfrm>
              <a:off x="7905631" y="609612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śļïďê">
              <a:extLst>
                <a:ext uri="{FF2B5EF4-FFF2-40B4-BE49-F238E27FC236}">
                  <a16:creationId xmlns:a16="http://schemas.microsoft.com/office/drawing/2014/main" id="{5A795D5A-13E0-474F-812E-5BB4515749EF}"/>
                </a:ext>
              </a:extLst>
            </p:cNvPr>
            <p:cNvSpPr/>
            <p:nvPr/>
          </p:nvSpPr>
          <p:spPr bwMode="auto">
            <a:xfrm>
              <a:off x="7610356" y="6096128"/>
              <a:ext cx="295275" cy="28575"/>
            </a:xfrm>
            <a:custGeom>
              <a:avLst/>
              <a:gdLst>
                <a:gd name="T0" fmla="*/ 41 w 41"/>
                <a:gd name="T1" fmla="*/ 0 h 4"/>
                <a:gd name="T2" fmla="*/ 0 w 41"/>
                <a:gd name="T3" fmla="*/ 4 h 4"/>
                <a:gd name="T4" fmla="*/ 0 w 41"/>
                <a:gd name="T5" fmla="*/ 4 h 4"/>
                <a:gd name="T6" fmla="*/ 41 w 41"/>
                <a:gd name="T7" fmla="*/ 0 h 4"/>
                <a:gd name="T8" fmla="*/ 41 w 4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">
                  <a:moveTo>
                    <a:pt x="41" y="0"/>
                  </a:moveTo>
                  <a:cubicBezTo>
                    <a:pt x="31" y="4"/>
                    <a:pt x="1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1" y="4"/>
                    <a:pt x="31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B0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ṡlîḋé">
              <a:extLst>
                <a:ext uri="{FF2B5EF4-FFF2-40B4-BE49-F238E27FC236}">
                  <a16:creationId xmlns:a16="http://schemas.microsoft.com/office/drawing/2014/main" id="{A8927206-6EC6-46A3-B504-A19CB47B20FE}"/>
                </a:ext>
              </a:extLst>
            </p:cNvPr>
            <p:cNvSpPr/>
            <p:nvPr/>
          </p:nvSpPr>
          <p:spPr bwMode="auto">
            <a:xfrm>
              <a:off x="7465894" y="4981703"/>
              <a:ext cx="461963" cy="1143000"/>
            </a:xfrm>
            <a:custGeom>
              <a:avLst/>
              <a:gdLst>
                <a:gd name="T0" fmla="*/ 54 w 64"/>
                <a:gd name="T1" fmla="*/ 0 h 159"/>
                <a:gd name="T2" fmla="*/ 7 w 64"/>
                <a:gd name="T3" fmla="*/ 2 h 159"/>
                <a:gd name="T4" fmla="*/ 0 w 64"/>
                <a:gd name="T5" fmla="*/ 2 h 159"/>
                <a:gd name="T6" fmla="*/ 0 w 64"/>
                <a:gd name="T7" fmla="*/ 3 h 159"/>
                <a:gd name="T8" fmla="*/ 10 w 64"/>
                <a:gd name="T9" fmla="*/ 105 h 159"/>
                <a:gd name="T10" fmla="*/ 12 w 64"/>
                <a:gd name="T11" fmla="*/ 133 h 159"/>
                <a:gd name="T12" fmla="*/ 12 w 64"/>
                <a:gd name="T13" fmla="*/ 159 h 159"/>
                <a:gd name="T14" fmla="*/ 20 w 64"/>
                <a:gd name="T15" fmla="*/ 159 h 159"/>
                <a:gd name="T16" fmla="*/ 61 w 64"/>
                <a:gd name="T17" fmla="*/ 155 h 159"/>
                <a:gd name="T18" fmla="*/ 61 w 64"/>
                <a:gd name="T19" fmla="*/ 155 h 159"/>
                <a:gd name="T20" fmla="*/ 64 w 64"/>
                <a:gd name="T21" fmla="*/ 154 h 159"/>
                <a:gd name="T22" fmla="*/ 64 w 64"/>
                <a:gd name="T23" fmla="*/ 154 h 159"/>
                <a:gd name="T24" fmla="*/ 55 w 64"/>
                <a:gd name="T25" fmla="*/ 155 h 159"/>
                <a:gd name="T26" fmla="*/ 20 w 64"/>
                <a:gd name="T27" fmla="*/ 148 h 159"/>
                <a:gd name="T28" fmla="*/ 17 w 64"/>
                <a:gd name="T29" fmla="*/ 90 h 159"/>
                <a:gd name="T30" fmla="*/ 23 w 64"/>
                <a:gd name="T31" fmla="*/ 82 h 159"/>
                <a:gd name="T32" fmla="*/ 16 w 64"/>
                <a:gd name="T33" fmla="*/ 73 h 159"/>
                <a:gd name="T34" fmla="*/ 12 w 64"/>
                <a:gd name="T35" fmla="*/ 31 h 159"/>
                <a:gd name="T36" fmla="*/ 30 w 64"/>
                <a:gd name="T37" fmla="*/ 11 h 159"/>
                <a:gd name="T38" fmla="*/ 55 w 64"/>
                <a:gd name="T39" fmla="*/ 10 h 159"/>
                <a:gd name="T40" fmla="*/ 54 w 64"/>
                <a:gd name="T4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59">
                  <a:moveTo>
                    <a:pt x="54" y="0"/>
                  </a:moveTo>
                  <a:cubicBezTo>
                    <a:pt x="44" y="1"/>
                    <a:pt x="27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10"/>
                    <a:pt x="7" y="78"/>
                    <a:pt x="10" y="105"/>
                  </a:cubicBezTo>
                  <a:cubicBezTo>
                    <a:pt x="11" y="115"/>
                    <a:pt x="11" y="125"/>
                    <a:pt x="12" y="133"/>
                  </a:cubicBezTo>
                  <a:cubicBezTo>
                    <a:pt x="13" y="148"/>
                    <a:pt x="12" y="159"/>
                    <a:pt x="12" y="159"/>
                  </a:cubicBezTo>
                  <a:cubicBezTo>
                    <a:pt x="12" y="159"/>
                    <a:pt x="15" y="159"/>
                    <a:pt x="20" y="159"/>
                  </a:cubicBezTo>
                  <a:cubicBezTo>
                    <a:pt x="31" y="159"/>
                    <a:pt x="51" y="159"/>
                    <a:pt x="61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5"/>
                    <a:pt x="63" y="155"/>
                    <a:pt x="64" y="154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1" y="154"/>
                    <a:pt x="58" y="155"/>
                    <a:pt x="55" y="155"/>
                  </a:cubicBezTo>
                  <a:cubicBezTo>
                    <a:pt x="35" y="155"/>
                    <a:pt x="20" y="148"/>
                    <a:pt x="20" y="14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39" y="10"/>
                    <a:pt x="50" y="10"/>
                    <a:pt x="55" y="10"/>
                  </a:cubicBezTo>
                  <a:cubicBezTo>
                    <a:pt x="54" y="6"/>
                    <a:pt x="54" y="3"/>
                    <a:pt x="54" y="0"/>
                  </a:cubicBezTo>
                </a:path>
              </a:pathLst>
            </a:custGeom>
            <a:solidFill>
              <a:srgbClr val="113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ṣ1ïdê">
              <a:extLst>
                <a:ext uri="{FF2B5EF4-FFF2-40B4-BE49-F238E27FC236}">
                  <a16:creationId xmlns:a16="http://schemas.microsoft.com/office/drawing/2014/main" id="{7913960F-D75D-4D18-8362-50F56DFBC2AC}"/>
                </a:ext>
              </a:extLst>
            </p:cNvPr>
            <p:cNvSpPr/>
            <p:nvPr/>
          </p:nvSpPr>
          <p:spPr bwMode="auto">
            <a:xfrm>
              <a:off x="5881569" y="2765553"/>
              <a:ext cx="993775" cy="855663"/>
            </a:xfrm>
            <a:custGeom>
              <a:avLst/>
              <a:gdLst>
                <a:gd name="T0" fmla="*/ 138 w 138"/>
                <a:gd name="T1" fmla="*/ 0 h 119"/>
                <a:gd name="T2" fmla="*/ 86 w 138"/>
                <a:gd name="T3" fmla="*/ 75 h 119"/>
                <a:gd name="T4" fmla="*/ 11 w 138"/>
                <a:gd name="T5" fmla="*/ 74 h 119"/>
                <a:gd name="T6" fmla="*/ 10 w 138"/>
                <a:gd name="T7" fmla="*/ 110 h 119"/>
                <a:gd name="T8" fmla="*/ 106 w 138"/>
                <a:gd name="T9" fmla="*/ 119 h 119"/>
                <a:gd name="T10" fmla="*/ 138 w 138"/>
                <a:gd name="T11" fmla="*/ 85 h 119"/>
                <a:gd name="T12" fmla="*/ 138 w 138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19">
                  <a:moveTo>
                    <a:pt x="138" y="0"/>
                  </a:moveTo>
                  <a:cubicBezTo>
                    <a:pt x="86" y="75"/>
                    <a:pt x="86" y="75"/>
                    <a:pt x="86" y="75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0" y="95"/>
                    <a:pt x="10" y="110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0"/>
                    <a:pt x="138" y="0"/>
                    <a:pt x="138" y="0"/>
                  </a:cubicBezTo>
                </a:path>
              </a:pathLst>
            </a:custGeom>
            <a:solidFill>
              <a:srgbClr val="EB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ṥliḓé">
              <a:extLst>
                <a:ext uri="{FF2B5EF4-FFF2-40B4-BE49-F238E27FC236}">
                  <a16:creationId xmlns:a16="http://schemas.microsoft.com/office/drawing/2014/main" id="{3B9D64B2-8FBD-4B49-A51A-6F62BE38252B}"/>
                </a:ext>
              </a:extLst>
            </p:cNvPr>
            <p:cNvSpPr/>
            <p:nvPr/>
          </p:nvSpPr>
          <p:spPr bwMode="auto">
            <a:xfrm>
              <a:off x="6775331" y="2643316"/>
              <a:ext cx="1166813" cy="2359025"/>
            </a:xfrm>
            <a:custGeom>
              <a:avLst/>
              <a:gdLst>
                <a:gd name="T0" fmla="*/ 133 w 162"/>
                <a:gd name="T1" fmla="*/ 100 h 328"/>
                <a:gd name="T2" fmla="*/ 150 w 162"/>
                <a:gd name="T3" fmla="*/ 20 h 328"/>
                <a:gd name="T4" fmla="*/ 111 w 162"/>
                <a:gd name="T5" fmla="*/ 3 h 328"/>
                <a:gd name="T6" fmla="*/ 60 w 162"/>
                <a:gd name="T7" fmla="*/ 0 h 328"/>
                <a:gd name="T8" fmla="*/ 14 w 162"/>
                <a:gd name="T9" fmla="*/ 17 h 328"/>
                <a:gd name="T10" fmla="*/ 14 w 162"/>
                <a:gd name="T11" fmla="*/ 114 h 328"/>
                <a:gd name="T12" fmla="*/ 0 w 162"/>
                <a:gd name="T13" fmla="*/ 323 h 328"/>
                <a:gd name="T14" fmla="*/ 68 w 162"/>
                <a:gd name="T15" fmla="*/ 325 h 328"/>
                <a:gd name="T16" fmla="*/ 79 w 162"/>
                <a:gd name="T17" fmla="*/ 283 h 328"/>
                <a:gd name="T18" fmla="*/ 89 w 162"/>
                <a:gd name="T19" fmla="*/ 327 h 328"/>
                <a:gd name="T20" fmla="*/ 162 w 162"/>
                <a:gd name="T21" fmla="*/ 324 h 328"/>
                <a:gd name="T22" fmla="*/ 133 w 162"/>
                <a:gd name="T23" fmla="*/ 10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328">
                  <a:moveTo>
                    <a:pt x="133" y="100"/>
                  </a:moveTo>
                  <a:cubicBezTo>
                    <a:pt x="150" y="20"/>
                    <a:pt x="150" y="20"/>
                    <a:pt x="150" y="20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3" y="191"/>
                    <a:pt x="0" y="323"/>
                    <a:pt x="0" y="323"/>
                  </a:cubicBezTo>
                  <a:cubicBezTo>
                    <a:pt x="23" y="327"/>
                    <a:pt x="68" y="325"/>
                    <a:pt x="68" y="325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89" y="327"/>
                    <a:pt x="89" y="327"/>
                    <a:pt x="89" y="327"/>
                  </a:cubicBezTo>
                  <a:cubicBezTo>
                    <a:pt x="129" y="328"/>
                    <a:pt x="162" y="324"/>
                    <a:pt x="162" y="324"/>
                  </a:cubicBezTo>
                  <a:cubicBezTo>
                    <a:pt x="142" y="264"/>
                    <a:pt x="133" y="100"/>
                    <a:pt x="133" y="100"/>
                  </a:cubicBezTo>
                </a:path>
              </a:pathLst>
            </a:custGeom>
            <a:solidFill>
              <a:srgbClr val="EB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ṥļíde">
              <a:extLst>
                <a:ext uri="{FF2B5EF4-FFF2-40B4-BE49-F238E27FC236}">
                  <a16:creationId xmlns:a16="http://schemas.microsoft.com/office/drawing/2014/main" id="{F2D66CB6-9A20-4E60-8BBE-46BF10CB1E99}"/>
                </a:ext>
              </a:extLst>
            </p:cNvPr>
            <p:cNvSpPr/>
            <p:nvPr/>
          </p:nvSpPr>
          <p:spPr bwMode="auto">
            <a:xfrm>
              <a:off x="6918206" y="4160966"/>
              <a:ext cx="266700" cy="403225"/>
            </a:xfrm>
            <a:custGeom>
              <a:avLst/>
              <a:gdLst>
                <a:gd name="T0" fmla="*/ 0 w 37"/>
                <a:gd name="T1" fmla="*/ 0 h 56"/>
                <a:gd name="T2" fmla="*/ 37 w 37"/>
                <a:gd name="T3" fmla="*/ 3 h 56"/>
                <a:gd name="T4" fmla="*/ 33 w 37"/>
                <a:gd name="T5" fmla="*/ 45 h 56"/>
                <a:gd name="T6" fmla="*/ 24 w 37"/>
                <a:gd name="T7" fmla="*/ 53 h 56"/>
                <a:gd name="T8" fmla="*/ 10 w 37"/>
                <a:gd name="T9" fmla="*/ 52 h 56"/>
                <a:gd name="T10" fmla="*/ 0 w 37"/>
                <a:gd name="T11" fmla="*/ 44 h 56"/>
                <a:gd name="T12" fmla="*/ 0 w 3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cubicBezTo>
                    <a:pt x="0" y="0"/>
                    <a:pt x="19" y="4"/>
                    <a:pt x="37" y="3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0" y="56"/>
                    <a:pt x="14" y="56"/>
                    <a:pt x="1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ş1iďè">
              <a:extLst>
                <a:ext uri="{FF2B5EF4-FFF2-40B4-BE49-F238E27FC236}">
                  <a16:creationId xmlns:a16="http://schemas.microsoft.com/office/drawing/2014/main" id="{61885592-7E88-43EE-9C82-ADE6758319D7}"/>
                </a:ext>
              </a:extLst>
            </p:cNvPr>
            <p:cNvSpPr/>
            <p:nvPr/>
          </p:nvSpPr>
          <p:spPr bwMode="auto">
            <a:xfrm>
              <a:off x="7473831" y="4160966"/>
              <a:ext cx="266700" cy="403225"/>
            </a:xfrm>
            <a:custGeom>
              <a:avLst/>
              <a:gdLst>
                <a:gd name="T0" fmla="*/ 37 w 37"/>
                <a:gd name="T1" fmla="*/ 0 h 56"/>
                <a:gd name="T2" fmla="*/ 0 w 37"/>
                <a:gd name="T3" fmla="*/ 3 h 56"/>
                <a:gd name="T4" fmla="*/ 4 w 37"/>
                <a:gd name="T5" fmla="*/ 45 h 56"/>
                <a:gd name="T6" fmla="*/ 14 w 37"/>
                <a:gd name="T7" fmla="*/ 53 h 56"/>
                <a:gd name="T8" fmla="*/ 28 w 37"/>
                <a:gd name="T9" fmla="*/ 52 h 56"/>
                <a:gd name="T10" fmla="*/ 37 w 37"/>
                <a:gd name="T11" fmla="*/ 44 h 56"/>
                <a:gd name="T12" fmla="*/ 37 w 3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6">
                  <a:moveTo>
                    <a:pt x="37" y="0"/>
                  </a:moveTo>
                  <a:cubicBezTo>
                    <a:pt x="37" y="0"/>
                    <a:pt x="19" y="4"/>
                    <a:pt x="0" y="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8" y="56"/>
                    <a:pt x="24" y="56"/>
                    <a:pt x="28" y="52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C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ṡļïḋè">
              <a:extLst>
                <a:ext uri="{FF2B5EF4-FFF2-40B4-BE49-F238E27FC236}">
                  <a16:creationId xmlns:a16="http://schemas.microsoft.com/office/drawing/2014/main" id="{771FC7E4-B566-4BFF-AFD2-CBFCCCDE0D29}"/>
                </a:ext>
              </a:extLst>
            </p:cNvPr>
            <p:cNvSpPr/>
            <p:nvPr/>
          </p:nvSpPr>
          <p:spPr bwMode="auto">
            <a:xfrm>
              <a:off x="7192844" y="2643316"/>
              <a:ext cx="382588" cy="900113"/>
            </a:xfrm>
            <a:custGeom>
              <a:avLst/>
              <a:gdLst>
                <a:gd name="T0" fmla="*/ 53 w 53"/>
                <a:gd name="T1" fmla="*/ 3 h 125"/>
                <a:gd name="T2" fmla="*/ 2 w 53"/>
                <a:gd name="T3" fmla="*/ 0 h 125"/>
                <a:gd name="T4" fmla="*/ 1 w 53"/>
                <a:gd name="T5" fmla="*/ 0 h 125"/>
                <a:gd name="T6" fmla="*/ 12 w 53"/>
                <a:gd name="T7" fmla="*/ 125 h 125"/>
                <a:gd name="T8" fmla="*/ 53 w 53"/>
                <a:gd name="T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25">
                  <a:moveTo>
                    <a:pt x="53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7"/>
                    <a:pt x="0" y="87"/>
                    <a:pt x="12" y="125"/>
                  </a:cubicBezTo>
                  <a:cubicBezTo>
                    <a:pt x="12" y="125"/>
                    <a:pt x="47" y="45"/>
                    <a:pt x="53" y="3"/>
                  </a:cubicBezTo>
                </a:path>
              </a:pathLst>
            </a:custGeom>
            <a:solidFill>
              <a:srgbClr val="45C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ṩľíḋè">
              <a:extLst>
                <a:ext uri="{FF2B5EF4-FFF2-40B4-BE49-F238E27FC236}">
                  <a16:creationId xmlns:a16="http://schemas.microsoft.com/office/drawing/2014/main" id="{0E66481D-67C4-493C-8451-747BA610F13C}"/>
                </a:ext>
              </a:extLst>
            </p:cNvPr>
            <p:cNvSpPr/>
            <p:nvPr/>
          </p:nvSpPr>
          <p:spPr bwMode="auto">
            <a:xfrm>
              <a:off x="7257931" y="2759203"/>
              <a:ext cx="144463" cy="165100"/>
            </a:xfrm>
            <a:custGeom>
              <a:avLst/>
              <a:gdLst>
                <a:gd name="T0" fmla="*/ 12 w 20"/>
                <a:gd name="T1" fmla="*/ 0 h 23"/>
                <a:gd name="T2" fmla="*/ 0 w 20"/>
                <a:gd name="T3" fmla="*/ 14 h 23"/>
                <a:gd name="T4" fmla="*/ 6 w 20"/>
                <a:gd name="T5" fmla="*/ 23 h 23"/>
                <a:gd name="T6" fmla="*/ 16 w 20"/>
                <a:gd name="T7" fmla="*/ 23 h 23"/>
                <a:gd name="T8" fmla="*/ 20 w 20"/>
                <a:gd name="T9" fmla="*/ 20 h 23"/>
                <a:gd name="T10" fmla="*/ 12 w 2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2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1E4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šļïďê">
              <a:extLst>
                <a:ext uri="{FF2B5EF4-FFF2-40B4-BE49-F238E27FC236}">
                  <a16:creationId xmlns:a16="http://schemas.microsoft.com/office/drawing/2014/main" id="{B5BF58E9-556F-4F20-A77C-94624A0E5B46}"/>
                </a:ext>
              </a:extLst>
            </p:cNvPr>
            <p:cNvSpPr/>
            <p:nvPr/>
          </p:nvSpPr>
          <p:spPr bwMode="auto">
            <a:xfrm>
              <a:off x="7235706" y="2924303"/>
              <a:ext cx="158750" cy="619125"/>
            </a:xfrm>
            <a:custGeom>
              <a:avLst/>
              <a:gdLst>
                <a:gd name="T0" fmla="*/ 6 w 22"/>
                <a:gd name="T1" fmla="*/ 86 h 86"/>
                <a:gd name="T2" fmla="*/ 22 w 22"/>
                <a:gd name="T3" fmla="*/ 47 h 86"/>
                <a:gd name="T4" fmla="*/ 22 w 22"/>
                <a:gd name="T5" fmla="*/ 45 h 86"/>
                <a:gd name="T6" fmla="*/ 19 w 22"/>
                <a:gd name="T7" fmla="*/ 0 h 86"/>
                <a:gd name="T8" fmla="*/ 9 w 22"/>
                <a:gd name="T9" fmla="*/ 0 h 86"/>
                <a:gd name="T10" fmla="*/ 0 w 22"/>
                <a:gd name="T11" fmla="*/ 59 h 86"/>
                <a:gd name="T12" fmla="*/ 6 w 2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86">
                  <a:moveTo>
                    <a:pt x="6" y="86"/>
                  </a:moveTo>
                  <a:cubicBezTo>
                    <a:pt x="6" y="86"/>
                    <a:pt x="14" y="69"/>
                    <a:pt x="22" y="47"/>
                  </a:cubicBezTo>
                  <a:cubicBezTo>
                    <a:pt x="22" y="46"/>
                    <a:pt x="22" y="45"/>
                    <a:pt x="22" y="4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9"/>
                    <a:pt x="4" y="79"/>
                    <a:pt x="6" y="86"/>
                  </a:cubicBezTo>
                  <a:close/>
                </a:path>
              </a:pathLst>
            </a:custGeom>
            <a:solidFill>
              <a:srgbClr val="1E4F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Sļiďè">
              <a:extLst>
                <a:ext uri="{FF2B5EF4-FFF2-40B4-BE49-F238E27FC236}">
                  <a16:creationId xmlns:a16="http://schemas.microsoft.com/office/drawing/2014/main" id="{63342635-9220-48F1-AF93-5E7C6A29422A}"/>
                </a:ext>
              </a:extLst>
            </p:cNvPr>
            <p:cNvSpPr/>
            <p:nvPr/>
          </p:nvSpPr>
          <p:spPr bwMode="auto">
            <a:xfrm>
              <a:off x="5881569" y="3297366"/>
              <a:ext cx="142875" cy="260350"/>
            </a:xfrm>
            <a:custGeom>
              <a:avLst/>
              <a:gdLst>
                <a:gd name="T0" fmla="*/ 15 w 20"/>
                <a:gd name="T1" fmla="*/ 6 h 36"/>
                <a:gd name="T2" fmla="*/ 11 w 20"/>
                <a:gd name="T3" fmla="*/ 0 h 36"/>
                <a:gd name="T4" fmla="*/ 10 w 20"/>
                <a:gd name="T5" fmla="*/ 36 h 36"/>
                <a:gd name="T6" fmla="*/ 15 w 20"/>
                <a:gd name="T7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6">
                  <a:moveTo>
                    <a:pt x="15" y="6"/>
                  </a:moveTo>
                  <a:cubicBezTo>
                    <a:pt x="13" y="2"/>
                    <a:pt x="11" y="0"/>
                    <a:pt x="11" y="0"/>
                  </a:cubicBezTo>
                  <a:cubicBezTo>
                    <a:pt x="11" y="0"/>
                    <a:pt x="0" y="21"/>
                    <a:pt x="10" y="36"/>
                  </a:cubicBezTo>
                  <a:cubicBezTo>
                    <a:pt x="20" y="25"/>
                    <a:pt x="16" y="9"/>
                    <a:pt x="15" y="6"/>
                  </a:cubicBezTo>
                </a:path>
              </a:pathLst>
            </a:custGeom>
            <a:solidFill>
              <a:srgbClr val="8F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ṡlidè">
              <a:extLst>
                <a:ext uri="{FF2B5EF4-FFF2-40B4-BE49-F238E27FC236}">
                  <a16:creationId xmlns:a16="http://schemas.microsoft.com/office/drawing/2014/main" id="{DD0CFB6C-7654-4886-81A1-78826EAD72EA}"/>
                </a:ext>
              </a:extLst>
            </p:cNvPr>
            <p:cNvSpPr/>
            <p:nvPr/>
          </p:nvSpPr>
          <p:spPr bwMode="auto">
            <a:xfrm>
              <a:off x="5390423" y="3225928"/>
              <a:ext cx="627063" cy="366712"/>
            </a:xfrm>
            <a:custGeom>
              <a:avLst/>
              <a:gdLst>
                <a:gd name="T0" fmla="*/ 69 w 87"/>
                <a:gd name="T1" fmla="*/ 13 h 51"/>
                <a:gd name="T2" fmla="*/ 56 w 87"/>
                <a:gd name="T3" fmla="*/ 2 h 51"/>
                <a:gd name="T4" fmla="*/ 43 w 87"/>
                <a:gd name="T5" fmla="*/ 7 h 51"/>
                <a:gd name="T6" fmla="*/ 11 w 87"/>
                <a:gd name="T7" fmla="*/ 1 h 51"/>
                <a:gd name="T8" fmla="*/ 8 w 87"/>
                <a:gd name="T9" fmla="*/ 12 h 51"/>
                <a:gd name="T10" fmla="*/ 36 w 87"/>
                <a:gd name="T11" fmla="*/ 17 h 51"/>
                <a:gd name="T12" fmla="*/ 33 w 87"/>
                <a:gd name="T13" fmla="*/ 31 h 51"/>
                <a:gd name="T14" fmla="*/ 35 w 87"/>
                <a:gd name="T15" fmla="*/ 39 h 51"/>
                <a:gd name="T16" fmla="*/ 40 w 87"/>
                <a:gd name="T17" fmla="*/ 46 h 51"/>
                <a:gd name="T18" fmla="*/ 49 w 87"/>
                <a:gd name="T19" fmla="*/ 51 h 51"/>
                <a:gd name="T20" fmla="*/ 65 w 87"/>
                <a:gd name="T21" fmla="*/ 46 h 51"/>
                <a:gd name="T22" fmla="*/ 82 w 87"/>
                <a:gd name="T23" fmla="*/ 39 h 51"/>
                <a:gd name="T24" fmla="*/ 83 w 87"/>
                <a:gd name="T25" fmla="*/ 17 h 51"/>
                <a:gd name="T26" fmla="*/ 69 w 87"/>
                <a:gd name="T2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51">
                  <a:moveTo>
                    <a:pt x="69" y="13"/>
                  </a:moveTo>
                  <a:cubicBezTo>
                    <a:pt x="64" y="11"/>
                    <a:pt x="63" y="3"/>
                    <a:pt x="56" y="2"/>
                  </a:cubicBezTo>
                  <a:cubicBezTo>
                    <a:pt x="49" y="1"/>
                    <a:pt x="43" y="7"/>
                    <a:pt x="43" y="7"/>
                  </a:cubicBezTo>
                  <a:cubicBezTo>
                    <a:pt x="43" y="7"/>
                    <a:pt x="18" y="4"/>
                    <a:pt x="11" y="1"/>
                  </a:cubicBezTo>
                  <a:cubicBezTo>
                    <a:pt x="5" y="0"/>
                    <a:pt x="0" y="6"/>
                    <a:pt x="8" y="12"/>
                  </a:cubicBezTo>
                  <a:cubicBezTo>
                    <a:pt x="14" y="14"/>
                    <a:pt x="33" y="16"/>
                    <a:pt x="36" y="1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4"/>
                    <a:pt x="33" y="37"/>
                    <a:pt x="35" y="3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2" y="50"/>
                    <a:pt x="46" y="51"/>
                    <a:pt x="49" y="51"/>
                  </a:cubicBezTo>
                  <a:cubicBezTo>
                    <a:pt x="54" y="51"/>
                    <a:pt x="61" y="49"/>
                    <a:pt x="65" y="46"/>
                  </a:cubicBezTo>
                  <a:cubicBezTo>
                    <a:pt x="71" y="40"/>
                    <a:pt x="75" y="39"/>
                    <a:pt x="82" y="39"/>
                  </a:cubicBezTo>
                  <a:cubicBezTo>
                    <a:pt x="82" y="39"/>
                    <a:pt x="87" y="29"/>
                    <a:pt x="83" y="17"/>
                  </a:cubicBezTo>
                  <a:cubicBezTo>
                    <a:pt x="83" y="17"/>
                    <a:pt x="75" y="15"/>
                    <a:pt x="69" y="13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1" name="íṡḷîḍê">
              <a:extLst>
                <a:ext uri="{FF2B5EF4-FFF2-40B4-BE49-F238E27FC236}">
                  <a16:creationId xmlns:a16="http://schemas.microsoft.com/office/drawing/2014/main" id="{397A5BBF-F71B-4416-8AEF-67E4591911C6}"/>
                </a:ext>
              </a:extLst>
            </p:cNvPr>
            <p:cNvSpPr/>
            <p:nvPr/>
          </p:nvSpPr>
          <p:spPr bwMode="auto">
            <a:xfrm>
              <a:off x="5679348" y="3268791"/>
              <a:ext cx="122238" cy="180975"/>
            </a:xfrm>
            <a:custGeom>
              <a:avLst/>
              <a:gdLst>
                <a:gd name="T0" fmla="*/ 17 w 17"/>
                <a:gd name="T1" fmla="*/ 6 h 25"/>
                <a:gd name="T2" fmla="*/ 15 w 17"/>
                <a:gd name="T3" fmla="*/ 9 h 25"/>
                <a:gd name="T4" fmla="*/ 11 w 17"/>
                <a:gd name="T5" fmla="*/ 12 h 25"/>
                <a:gd name="T6" fmla="*/ 10 w 17"/>
                <a:gd name="T7" fmla="*/ 12 h 25"/>
                <a:gd name="T8" fmla="*/ 10 w 17"/>
                <a:gd name="T9" fmla="*/ 13 h 25"/>
                <a:gd name="T10" fmla="*/ 12 w 17"/>
                <a:gd name="T11" fmla="*/ 16 h 25"/>
                <a:gd name="T12" fmla="*/ 12 w 17"/>
                <a:gd name="T13" fmla="*/ 20 h 25"/>
                <a:gd name="T14" fmla="*/ 9 w 17"/>
                <a:gd name="T15" fmla="*/ 23 h 25"/>
                <a:gd name="T16" fmla="*/ 6 w 17"/>
                <a:gd name="T17" fmla="*/ 23 h 25"/>
                <a:gd name="T18" fmla="*/ 5 w 17"/>
                <a:gd name="T19" fmla="*/ 21 h 25"/>
                <a:gd name="T20" fmla="*/ 5 w 17"/>
                <a:gd name="T21" fmla="*/ 20 h 25"/>
                <a:gd name="T22" fmla="*/ 5 w 17"/>
                <a:gd name="T23" fmla="*/ 19 h 25"/>
                <a:gd name="T24" fmla="*/ 3 w 17"/>
                <a:gd name="T25" fmla="*/ 15 h 25"/>
                <a:gd name="T26" fmla="*/ 1 w 17"/>
                <a:gd name="T27" fmla="*/ 11 h 25"/>
                <a:gd name="T28" fmla="*/ 1 w 17"/>
                <a:gd name="T29" fmla="*/ 9 h 25"/>
                <a:gd name="T30" fmla="*/ 2 w 17"/>
                <a:gd name="T31" fmla="*/ 7 h 25"/>
                <a:gd name="T32" fmla="*/ 8 w 17"/>
                <a:gd name="T33" fmla="*/ 0 h 25"/>
                <a:gd name="T34" fmla="*/ 5 w 17"/>
                <a:gd name="T35" fmla="*/ 3 h 25"/>
                <a:gd name="T36" fmla="*/ 1 w 17"/>
                <a:gd name="T37" fmla="*/ 7 h 25"/>
                <a:gd name="T38" fmla="*/ 0 w 17"/>
                <a:gd name="T39" fmla="*/ 9 h 25"/>
                <a:gd name="T40" fmla="*/ 0 w 17"/>
                <a:gd name="T41" fmla="*/ 11 h 25"/>
                <a:gd name="T42" fmla="*/ 1 w 17"/>
                <a:gd name="T43" fmla="*/ 16 h 25"/>
                <a:gd name="T44" fmla="*/ 3 w 17"/>
                <a:gd name="T45" fmla="*/ 20 h 25"/>
                <a:gd name="T46" fmla="*/ 3 w 17"/>
                <a:gd name="T47" fmla="*/ 21 h 25"/>
                <a:gd name="T48" fmla="*/ 3 w 17"/>
                <a:gd name="T49" fmla="*/ 22 h 25"/>
                <a:gd name="T50" fmla="*/ 5 w 17"/>
                <a:gd name="T51" fmla="*/ 24 h 25"/>
                <a:gd name="T52" fmla="*/ 11 w 17"/>
                <a:gd name="T53" fmla="*/ 24 h 25"/>
                <a:gd name="T54" fmla="*/ 14 w 17"/>
                <a:gd name="T55" fmla="*/ 20 h 25"/>
                <a:gd name="T56" fmla="*/ 14 w 17"/>
                <a:gd name="T57" fmla="*/ 20 h 25"/>
                <a:gd name="T58" fmla="*/ 14 w 17"/>
                <a:gd name="T59" fmla="*/ 20 h 25"/>
                <a:gd name="T60" fmla="*/ 13 w 17"/>
                <a:gd name="T61" fmla="*/ 16 h 25"/>
                <a:gd name="T62" fmla="*/ 12 w 17"/>
                <a:gd name="T63" fmla="*/ 12 h 25"/>
                <a:gd name="T64" fmla="*/ 15 w 17"/>
                <a:gd name="T65" fmla="*/ 10 h 25"/>
                <a:gd name="T66" fmla="*/ 17 w 17"/>
                <a:gd name="T67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25">
                  <a:moveTo>
                    <a:pt x="17" y="6"/>
                  </a:moveTo>
                  <a:cubicBezTo>
                    <a:pt x="17" y="7"/>
                    <a:pt x="16" y="8"/>
                    <a:pt x="15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7"/>
                    <a:pt x="12" y="18"/>
                    <a:pt x="12" y="20"/>
                  </a:cubicBezTo>
                  <a:cubicBezTo>
                    <a:pt x="11" y="21"/>
                    <a:pt x="10" y="22"/>
                    <a:pt x="9" y="23"/>
                  </a:cubicBezTo>
                  <a:cubicBezTo>
                    <a:pt x="8" y="23"/>
                    <a:pt x="7" y="23"/>
                    <a:pt x="6" y="23"/>
                  </a:cubicBezTo>
                  <a:cubicBezTo>
                    <a:pt x="6" y="22"/>
                    <a:pt x="6" y="22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19"/>
                    <a:pt x="5" y="19"/>
                  </a:cubicBezTo>
                  <a:cubicBezTo>
                    <a:pt x="5" y="18"/>
                    <a:pt x="4" y="16"/>
                    <a:pt x="3" y="15"/>
                  </a:cubicBezTo>
                  <a:cubicBezTo>
                    <a:pt x="2" y="14"/>
                    <a:pt x="2" y="12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4" y="5"/>
                    <a:pt x="6" y="3"/>
                    <a:pt x="8" y="0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3" y="4"/>
                    <a:pt x="2" y="6"/>
                    <a:pt x="1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3"/>
                    <a:pt x="1" y="14"/>
                    <a:pt x="1" y="16"/>
                  </a:cubicBezTo>
                  <a:cubicBezTo>
                    <a:pt x="2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7" y="25"/>
                    <a:pt x="9" y="25"/>
                    <a:pt x="11" y="24"/>
                  </a:cubicBezTo>
                  <a:cubicBezTo>
                    <a:pt x="12" y="23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9"/>
                    <a:pt x="14" y="17"/>
                    <a:pt x="13" y="16"/>
                  </a:cubicBezTo>
                  <a:cubicBezTo>
                    <a:pt x="13" y="15"/>
                    <a:pt x="12" y="14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6" y="9"/>
                    <a:pt x="17" y="7"/>
                    <a:pt x="17" y="6"/>
                  </a:cubicBezTo>
                </a:path>
              </a:pathLst>
            </a:custGeom>
            <a:solidFill>
              <a:srgbClr val="FF7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ṣ1iďê">
              <a:extLst>
                <a:ext uri="{FF2B5EF4-FFF2-40B4-BE49-F238E27FC236}">
                  <a16:creationId xmlns:a16="http://schemas.microsoft.com/office/drawing/2014/main" id="{05B6AEE7-B648-4B7D-BD69-206EA0036F1E}"/>
                </a:ext>
              </a:extLst>
            </p:cNvPr>
            <p:cNvSpPr/>
            <p:nvPr/>
          </p:nvSpPr>
          <p:spPr bwMode="auto">
            <a:xfrm>
              <a:off x="5693636" y="3484691"/>
              <a:ext cx="128588" cy="87313"/>
            </a:xfrm>
            <a:custGeom>
              <a:avLst/>
              <a:gdLst>
                <a:gd name="T0" fmla="*/ 0 w 18"/>
                <a:gd name="T1" fmla="*/ 6 h 12"/>
                <a:gd name="T2" fmla="*/ 6 w 18"/>
                <a:gd name="T3" fmla="*/ 1 h 12"/>
                <a:gd name="T4" fmla="*/ 15 w 18"/>
                <a:gd name="T5" fmla="*/ 1 h 12"/>
                <a:gd name="T6" fmla="*/ 18 w 18"/>
                <a:gd name="T7" fmla="*/ 4 h 12"/>
                <a:gd name="T8" fmla="*/ 17 w 18"/>
                <a:gd name="T9" fmla="*/ 9 h 12"/>
                <a:gd name="T10" fmla="*/ 16 w 18"/>
                <a:gd name="T11" fmla="*/ 11 h 12"/>
                <a:gd name="T12" fmla="*/ 14 w 18"/>
                <a:gd name="T13" fmla="*/ 11 h 12"/>
                <a:gd name="T14" fmla="*/ 10 w 18"/>
                <a:gd name="T15" fmla="*/ 12 h 12"/>
                <a:gd name="T16" fmla="*/ 13 w 18"/>
                <a:gd name="T17" fmla="*/ 10 h 12"/>
                <a:gd name="T18" fmla="*/ 15 w 18"/>
                <a:gd name="T19" fmla="*/ 9 h 12"/>
                <a:gd name="T20" fmla="*/ 16 w 18"/>
                <a:gd name="T21" fmla="*/ 8 h 12"/>
                <a:gd name="T22" fmla="*/ 14 w 18"/>
                <a:gd name="T23" fmla="*/ 3 h 12"/>
                <a:gd name="T24" fmla="*/ 7 w 18"/>
                <a:gd name="T25" fmla="*/ 3 h 12"/>
                <a:gd name="T26" fmla="*/ 0 w 18"/>
                <a:gd name="T2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cubicBezTo>
                    <a:pt x="2" y="4"/>
                    <a:pt x="4" y="2"/>
                    <a:pt x="6" y="1"/>
                  </a:cubicBezTo>
                  <a:cubicBezTo>
                    <a:pt x="9" y="0"/>
                    <a:pt x="12" y="0"/>
                    <a:pt x="15" y="1"/>
                  </a:cubicBezTo>
                  <a:cubicBezTo>
                    <a:pt x="16" y="2"/>
                    <a:pt x="17" y="3"/>
                    <a:pt x="18" y="4"/>
                  </a:cubicBezTo>
                  <a:cubicBezTo>
                    <a:pt x="18" y="6"/>
                    <a:pt x="18" y="8"/>
                    <a:pt x="17" y="9"/>
                  </a:cubicBezTo>
                  <a:cubicBezTo>
                    <a:pt x="17" y="10"/>
                    <a:pt x="17" y="10"/>
                    <a:pt x="16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3" y="11"/>
                    <a:pt x="11" y="12"/>
                    <a:pt x="10" y="12"/>
                  </a:cubicBezTo>
                  <a:cubicBezTo>
                    <a:pt x="11" y="11"/>
                    <a:pt x="12" y="11"/>
                    <a:pt x="13" y="10"/>
                  </a:cubicBezTo>
                  <a:cubicBezTo>
                    <a:pt x="14" y="10"/>
                    <a:pt x="15" y="10"/>
                    <a:pt x="15" y="9"/>
                  </a:cubicBezTo>
                  <a:cubicBezTo>
                    <a:pt x="15" y="9"/>
                    <a:pt x="16" y="9"/>
                    <a:pt x="16" y="8"/>
                  </a:cubicBezTo>
                  <a:cubicBezTo>
                    <a:pt x="17" y="6"/>
                    <a:pt x="16" y="4"/>
                    <a:pt x="14" y="3"/>
                  </a:cubicBezTo>
                  <a:cubicBezTo>
                    <a:pt x="12" y="2"/>
                    <a:pt x="9" y="2"/>
                    <a:pt x="7" y="3"/>
                  </a:cubicBezTo>
                  <a:cubicBezTo>
                    <a:pt x="4" y="4"/>
                    <a:pt x="2" y="5"/>
                    <a:pt x="0" y="6"/>
                  </a:cubicBezTo>
                </a:path>
              </a:pathLst>
            </a:custGeom>
            <a:solidFill>
              <a:srgbClr val="FF7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ṩļiḍê">
              <a:extLst>
                <a:ext uri="{FF2B5EF4-FFF2-40B4-BE49-F238E27FC236}">
                  <a16:creationId xmlns:a16="http://schemas.microsoft.com/office/drawing/2014/main" id="{F4AD42AC-2494-464F-BE7D-4F852B69013E}"/>
                </a:ext>
              </a:extLst>
            </p:cNvPr>
            <p:cNvSpPr/>
            <p:nvPr/>
          </p:nvSpPr>
          <p:spPr bwMode="auto">
            <a:xfrm>
              <a:off x="5671411" y="3427541"/>
              <a:ext cx="158750" cy="79375"/>
            </a:xfrm>
            <a:custGeom>
              <a:avLst/>
              <a:gdLst>
                <a:gd name="T0" fmla="*/ 0 w 22"/>
                <a:gd name="T1" fmla="*/ 5 h 11"/>
                <a:gd name="T2" fmla="*/ 8 w 22"/>
                <a:gd name="T3" fmla="*/ 1 h 11"/>
                <a:gd name="T4" fmla="*/ 17 w 22"/>
                <a:gd name="T5" fmla="*/ 0 h 11"/>
                <a:gd name="T6" fmla="*/ 21 w 22"/>
                <a:gd name="T7" fmla="*/ 3 h 11"/>
                <a:gd name="T8" fmla="*/ 21 w 22"/>
                <a:gd name="T9" fmla="*/ 8 h 11"/>
                <a:gd name="T10" fmla="*/ 19 w 22"/>
                <a:gd name="T11" fmla="*/ 9 h 11"/>
                <a:gd name="T12" fmla="*/ 17 w 22"/>
                <a:gd name="T13" fmla="*/ 10 h 11"/>
                <a:gd name="T14" fmla="*/ 12 w 22"/>
                <a:gd name="T15" fmla="*/ 11 h 11"/>
                <a:gd name="T16" fmla="*/ 16 w 22"/>
                <a:gd name="T17" fmla="*/ 9 h 11"/>
                <a:gd name="T18" fmla="*/ 18 w 22"/>
                <a:gd name="T19" fmla="*/ 8 h 11"/>
                <a:gd name="T20" fmla="*/ 20 w 22"/>
                <a:gd name="T21" fmla="*/ 7 h 11"/>
                <a:gd name="T22" fmla="*/ 19 w 22"/>
                <a:gd name="T23" fmla="*/ 4 h 11"/>
                <a:gd name="T24" fmla="*/ 16 w 22"/>
                <a:gd name="T25" fmla="*/ 2 h 11"/>
                <a:gd name="T26" fmla="*/ 8 w 22"/>
                <a:gd name="T27" fmla="*/ 3 h 11"/>
                <a:gd name="T28" fmla="*/ 0 w 22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1">
                  <a:moveTo>
                    <a:pt x="0" y="5"/>
                  </a:moveTo>
                  <a:cubicBezTo>
                    <a:pt x="2" y="3"/>
                    <a:pt x="5" y="2"/>
                    <a:pt x="8" y="1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8" y="1"/>
                    <a:pt x="20" y="1"/>
                    <a:pt x="21" y="3"/>
                  </a:cubicBezTo>
                  <a:cubicBezTo>
                    <a:pt x="22" y="4"/>
                    <a:pt x="22" y="7"/>
                    <a:pt x="21" y="8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0"/>
                    <a:pt x="17" y="10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4" y="10"/>
                    <a:pt x="15" y="9"/>
                    <a:pt x="16" y="9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9" y="8"/>
                    <a:pt x="19" y="8"/>
                    <a:pt x="20" y="7"/>
                  </a:cubicBezTo>
                  <a:cubicBezTo>
                    <a:pt x="20" y="6"/>
                    <a:pt x="20" y="5"/>
                    <a:pt x="19" y="4"/>
                  </a:cubicBezTo>
                  <a:cubicBezTo>
                    <a:pt x="19" y="3"/>
                    <a:pt x="17" y="3"/>
                    <a:pt x="16" y="2"/>
                  </a:cubicBezTo>
                  <a:cubicBezTo>
                    <a:pt x="14" y="2"/>
                    <a:pt x="11" y="2"/>
                    <a:pt x="8" y="3"/>
                  </a:cubicBezTo>
                  <a:cubicBezTo>
                    <a:pt x="5" y="3"/>
                    <a:pt x="2" y="4"/>
                    <a:pt x="0" y="5"/>
                  </a:cubicBezTo>
                </a:path>
              </a:pathLst>
            </a:custGeom>
            <a:solidFill>
              <a:srgbClr val="FF7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ŝľiďê">
              <a:extLst>
                <a:ext uri="{FF2B5EF4-FFF2-40B4-BE49-F238E27FC236}">
                  <a16:creationId xmlns:a16="http://schemas.microsoft.com/office/drawing/2014/main" id="{AD471A1A-EEDE-4CF3-B195-2CB7512DED3A}"/>
                </a:ext>
              </a:extLst>
            </p:cNvPr>
            <p:cNvSpPr/>
            <p:nvPr/>
          </p:nvSpPr>
          <p:spPr bwMode="auto">
            <a:xfrm>
              <a:off x="5758723" y="3362453"/>
              <a:ext cx="71438" cy="73025"/>
            </a:xfrm>
            <a:custGeom>
              <a:avLst/>
              <a:gdLst>
                <a:gd name="T0" fmla="*/ 2 w 10"/>
                <a:gd name="T1" fmla="*/ 0 h 10"/>
                <a:gd name="T2" fmla="*/ 7 w 10"/>
                <a:gd name="T3" fmla="*/ 1 h 10"/>
                <a:gd name="T4" fmla="*/ 10 w 10"/>
                <a:gd name="T5" fmla="*/ 6 h 10"/>
                <a:gd name="T6" fmla="*/ 8 w 10"/>
                <a:gd name="T7" fmla="*/ 9 h 10"/>
                <a:gd name="T8" fmla="*/ 7 w 10"/>
                <a:gd name="T9" fmla="*/ 9 h 10"/>
                <a:gd name="T10" fmla="*/ 5 w 10"/>
                <a:gd name="T11" fmla="*/ 10 h 10"/>
                <a:gd name="T12" fmla="*/ 0 w 10"/>
                <a:gd name="T13" fmla="*/ 10 h 10"/>
                <a:gd name="T14" fmla="*/ 5 w 10"/>
                <a:gd name="T15" fmla="*/ 8 h 10"/>
                <a:gd name="T16" fmla="*/ 7 w 10"/>
                <a:gd name="T17" fmla="*/ 7 h 10"/>
                <a:gd name="T18" fmla="*/ 8 w 10"/>
                <a:gd name="T19" fmla="*/ 6 h 10"/>
                <a:gd name="T20" fmla="*/ 6 w 10"/>
                <a:gd name="T21" fmla="*/ 2 h 10"/>
                <a:gd name="T22" fmla="*/ 2 w 10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0">
                  <a:moveTo>
                    <a:pt x="2" y="0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10" y="4"/>
                    <a:pt x="10" y="6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2" y="9"/>
                    <a:pt x="3" y="9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7" y="3"/>
                    <a:pt x="6" y="2"/>
                  </a:cubicBezTo>
                  <a:cubicBezTo>
                    <a:pt x="5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7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ŝľïḍè">
              <a:extLst>
                <a:ext uri="{FF2B5EF4-FFF2-40B4-BE49-F238E27FC236}">
                  <a16:creationId xmlns:a16="http://schemas.microsoft.com/office/drawing/2014/main" id="{04C75ECF-714F-4AFC-99DB-EC104F844CCC}"/>
                </a:ext>
              </a:extLst>
            </p:cNvPr>
            <p:cNvSpPr/>
            <p:nvPr/>
          </p:nvSpPr>
          <p:spPr bwMode="auto">
            <a:xfrm>
              <a:off x="5807936" y="3513266"/>
              <a:ext cx="122238" cy="65088"/>
            </a:xfrm>
            <a:custGeom>
              <a:avLst/>
              <a:gdLst>
                <a:gd name="T0" fmla="*/ 17 w 17"/>
                <a:gd name="T1" fmla="*/ 0 h 9"/>
                <a:gd name="T2" fmla="*/ 7 w 17"/>
                <a:gd name="T3" fmla="*/ 6 h 9"/>
                <a:gd name="T4" fmla="*/ 0 w 17"/>
                <a:gd name="T5" fmla="*/ 9 h 9"/>
                <a:gd name="T6" fmla="*/ 7 w 17"/>
                <a:gd name="T7" fmla="*/ 6 h 9"/>
                <a:gd name="T8" fmla="*/ 17 w 17"/>
                <a:gd name="T9" fmla="*/ 0 h 9"/>
                <a:gd name="T10" fmla="*/ 17 w 1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3" y="1"/>
                    <a:pt x="11" y="3"/>
                    <a:pt x="7" y="6"/>
                  </a:cubicBezTo>
                  <a:cubicBezTo>
                    <a:pt x="5" y="8"/>
                    <a:pt x="3" y="9"/>
                    <a:pt x="0" y="9"/>
                  </a:cubicBezTo>
                  <a:cubicBezTo>
                    <a:pt x="3" y="9"/>
                    <a:pt x="5" y="8"/>
                    <a:pt x="7" y="6"/>
                  </a:cubicBezTo>
                  <a:cubicBezTo>
                    <a:pt x="11" y="3"/>
                    <a:pt x="13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AE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śḷíḓe">
              <a:extLst>
                <a:ext uri="{FF2B5EF4-FFF2-40B4-BE49-F238E27FC236}">
                  <a16:creationId xmlns:a16="http://schemas.microsoft.com/office/drawing/2014/main" id="{21FB21C2-FEB8-460B-8B60-826E5BDE0F20}"/>
                </a:ext>
              </a:extLst>
            </p:cNvPr>
            <p:cNvSpPr/>
            <p:nvPr/>
          </p:nvSpPr>
          <p:spPr bwMode="auto">
            <a:xfrm>
              <a:off x="5930781" y="3506916"/>
              <a:ext cx="50800" cy="6350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  <a:gd name="T4" fmla="*/ 0 w 7"/>
                <a:gd name="T5" fmla="*/ 1 h 1"/>
                <a:gd name="T6" fmla="*/ 7 w 7"/>
                <a:gd name="T7" fmla="*/ 0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8F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$liḑè">
              <a:extLst>
                <a:ext uri="{FF2B5EF4-FFF2-40B4-BE49-F238E27FC236}">
                  <a16:creationId xmlns:a16="http://schemas.microsoft.com/office/drawing/2014/main" id="{F4C5898A-9946-4E68-B7E8-0E8CA0F434C9}"/>
                </a:ext>
              </a:extLst>
            </p:cNvPr>
            <p:cNvSpPr/>
            <p:nvPr/>
          </p:nvSpPr>
          <p:spPr bwMode="auto">
            <a:xfrm>
              <a:off x="5693636" y="3341816"/>
              <a:ext cx="309563" cy="250825"/>
            </a:xfrm>
            <a:custGeom>
              <a:avLst/>
              <a:gdLst>
                <a:gd name="T0" fmla="*/ 36 w 43"/>
                <a:gd name="T1" fmla="*/ 0 h 35"/>
                <a:gd name="T2" fmla="*/ 39 w 43"/>
                <a:gd name="T3" fmla="*/ 13 h 35"/>
                <a:gd name="T4" fmla="*/ 28 w 43"/>
                <a:gd name="T5" fmla="*/ 20 h 35"/>
                <a:gd name="T6" fmla="*/ 18 w 43"/>
                <a:gd name="T7" fmla="*/ 24 h 35"/>
                <a:gd name="T8" fmla="*/ 17 w 43"/>
                <a:gd name="T9" fmla="*/ 30 h 35"/>
                <a:gd name="T10" fmla="*/ 16 w 43"/>
                <a:gd name="T11" fmla="*/ 31 h 35"/>
                <a:gd name="T12" fmla="*/ 14 w 43"/>
                <a:gd name="T13" fmla="*/ 31 h 35"/>
                <a:gd name="T14" fmla="*/ 13 w 43"/>
                <a:gd name="T15" fmla="*/ 31 h 35"/>
                <a:gd name="T16" fmla="*/ 10 w 43"/>
                <a:gd name="T17" fmla="*/ 32 h 35"/>
                <a:gd name="T18" fmla="*/ 10 w 43"/>
                <a:gd name="T19" fmla="*/ 32 h 35"/>
                <a:gd name="T20" fmla="*/ 10 w 43"/>
                <a:gd name="T21" fmla="*/ 32 h 35"/>
                <a:gd name="T22" fmla="*/ 10 w 43"/>
                <a:gd name="T23" fmla="*/ 32 h 35"/>
                <a:gd name="T24" fmla="*/ 3 w 43"/>
                <a:gd name="T25" fmla="*/ 34 h 35"/>
                <a:gd name="T26" fmla="*/ 0 w 43"/>
                <a:gd name="T27" fmla="*/ 33 h 35"/>
                <a:gd name="T28" fmla="*/ 6 w 43"/>
                <a:gd name="T29" fmla="*/ 35 h 35"/>
                <a:gd name="T30" fmla="*/ 7 w 43"/>
                <a:gd name="T31" fmla="*/ 35 h 35"/>
                <a:gd name="T32" fmla="*/ 16 w 43"/>
                <a:gd name="T33" fmla="*/ 33 h 35"/>
                <a:gd name="T34" fmla="*/ 23 w 43"/>
                <a:gd name="T35" fmla="*/ 30 h 35"/>
                <a:gd name="T36" fmla="*/ 33 w 43"/>
                <a:gd name="T37" fmla="*/ 24 h 35"/>
                <a:gd name="T38" fmla="*/ 33 w 43"/>
                <a:gd name="T39" fmla="*/ 24 h 35"/>
                <a:gd name="T40" fmla="*/ 40 w 43"/>
                <a:gd name="T41" fmla="*/ 23 h 35"/>
                <a:gd name="T42" fmla="*/ 40 w 43"/>
                <a:gd name="T43" fmla="*/ 23 h 35"/>
                <a:gd name="T44" fmla="*/ 40 w 43"/>
                <a:gd name="T45" fmla="*/ 23 h 35"/>
                <a:gd name="T46" fmla="*/ 43 w 43"/>
                <a:gd name="T47" fmla="*/ 11 h 35"/>
                <a:gd name="T48" fmla="*/ 41 w 43"/>
                <a:gd name="T49" fmla="*/ 1 h 35"/>
                <a:gd name="T50" fmla="*/ 41 w 43"/>
                <a:gd name="T51" fmla="*/ 1 h 35"/>
                <a:gd name="T52" fmla="*/ 36 w 43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35">
                  <a:moveTo>
                    <a:pt x="36" y="0"/>
                  </a:moveTo>
                  <a:cubicBezTo>
                    <a:pt x="37" y="3"/>
                    <a:pt x="39" y="9"/>
                    <a:pt x="39" y="13"/>
                  </a:cubicBezTo>
                  <a:cubicBezTo>
                    <a:pt x="38" y="21"/>
                    <a:pt x="29" y="20"/>
                    <a:pt x="28" y="20"/>
                  </a:cubicBezTo>
                  <a:cubicBezTo>
                    <a:pt x="27" y="21"/>
                    <a:pt x="21" y="21"/>
                    <a:pt x="18" y="24"/>
                  </a:cubicBezTo>
                  <a:cubicBezTo>
                    <a:pt x="18" y="24"/>
                    <a:pt x="20" y="29"/>
                    <a:pt x="17" y="30"/>
                  </a:cubicBezTo>
                  <a:cubicBezTo>
                    <a:pt x="16" y="30"/>
                    <a:pt x="16" y="30"/>
                    <a:pt x="16" y="31"/>
                  </a:cubicBezTo>
                  <a:cubicBezTo>
                    <a:pt x="15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6" y="34"/>
                    <a:pt x="3" y="34"/>
                  </a:cubicBezTo>
                  <a:cubicBezTo>
                    <a:pt x="2" y="34"/>
                    <a:pt x="1" y="34"/>
                    <a:pt x="0" y="33"/>
                  </a:cubicBezTo>
                  <a:cubicBezTo>
                    <a:pt x="2" y="34"/>
                    <a:pt x="4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5"/>
                    <a:pt x="13" y="34"/>
                    <a:pt x="16" y="33"/>
                  </a:cubicBezTo>
                  <a:cubicBezTo>
                    <a:pt x="19" y="33"/>
                    <a:pt x="21" y="32"/>
                    <a:pt x="23" y="30"/>
                  </a:cubicBezTo>
                  <a:cubicBezTo>
                    <a:pt x="27" y="27"/>
                    <a:pt x="29" y="25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5" y="23"/>
                    <a:pt x="37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3" y="18"/>
                    <a:pt x="43" y="11"/>
                  </a:cubicBezTo>
                  <a:cubicBezTo>
                    <a:pt x="43" y="8"/>
                    <a:pt x="42" y="4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39" y="0"/>
                    <a:pt x="36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$ľïḓe">
              <a:extLst>
                <a:ext uri="{FF2B5EF4-FFF2-40B4-BE49-F238E27FC236}">
                  <a16:creationId xmlns:a16="http://schemas.microsoft.com/office/drawing/2014/main" id="{4A7EF1B8-1383-4FD8-9828-9D5E6665A802}"/>
                </a:ext>
              </a:extLst>
            </p:cNvPr>
            <p:cNvSpPr/>
            <p:nvPr/>
          </p:nvSpPr>
          <p:spPr bwMode="auto">
            <a:xfrm>
              <a:off x="5765073" y="3557716"/>
              <a:ext cx="50800" cy="14288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2 h 2"/>
                <a:gd name="T6" fmla="*/ 0 w 7"/>
                <a:gd name="T7" fmla="*/ 2 h 2"/>
                <a:gd name="T8" fmla="*/ 7 w 7"/>
                <a:gd name="T9" fmla="*/ 0 h 2"/>
                <a:gd name="T10" fmla="*/ 7 w 7"/>
                <a:gd name="T11" fmla="*/ 0 h 2"/>
                <a:gd name="T12" fmla="*/ 3 w 7"/>
                <a:gd name="T13" fmla="*/ 1 h 2"/>
                <a:gd name="T14" fmla="*/ 4 w 7"/>
                <a:gd name="T15" fmla="*/ 1 h 2"/>
                <a:gd name="T16" fmla="*/ 6 w 7"/>
                <a:gd name="T17" fmla="*/ 1 h 2"/>
                <a:gd name="T18" fmla="*/ 7 w 7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</a:path>
              </a:pathLst>
            </a:custGeom>
            <a:solidFill>
              <a:srgbClr val="FF6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sḻíḓé">
              <a:extLst>
                <a:ext uri="{FF2B5EF4-FFF2-40B4-BE49-F238E27FC236}">
                  <a16:creationId xmlns:a16="http://schemas.microsoft.com/office/drawing/2014/main" id="{BCC7E027-3EB6-4A23-A35B-0819AD736BAE}"/>
                </a:ext>
              </a:extLst>
            </p:cNvPr>
            <p:cNvSpPr/>
            <p:nvPr/>
          </p:nvSpPr>
          <p:spPr bwMode="auto">
            <a:xfrm>
              <a:off x="5685698" y="357200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$ḻíḑè">
              <a:extLst>
                <a:ext uri="{FF2B5EF4-FFF2-40B4-BE49-F238E27FC236}">
                  <a16:creationId xmlns:a16="http://schemas.microsoft.com/office/drawing/2014/main" id="{B1DD61CB-545A-4F29-A584-7EBB3F5D7EB2}"/>
                </a:ext>
              </a:extLst>
            </p:cNvPr>
            <p:cNvSpPr/>
            <p:nvPr/>
          </p:nvSpPr>
          <p:spPr bwMode="auto">
            <a:xfrm>
              <a:off x="5685698" y="357200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1îḑé">
              <a:extLst>
                <a:ext uri="{FF2B5EF4-FFF2-40B4-BE49-F238E27FC236}">
                  <a16:creationId xmlns:a16="http://schemas.microsoft.com/office/drawing/2014/main" id="{036FA527-0EEE-42E2-B557-82B8BEEA1730}"/>
                </a:ext>
              </a:extLst>
            </p:cNvPr>
            <p:cNvSpPr/>
            <p:nvPr/>
          </p:nvSpPr>
          <p:spPr bwMode="auto">
            <a:xfrm>
              <a:off x="5953006" y="3557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4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ṩļíḋè">
              <a:extLst>
                <a:ext uri="{FF2B5EF4-FFF2-40B4-BE49-F238E27FC236}">
                  <a16:creationId xmlns:a16="http://schemas.microsoft.com/office/drawing/2014/main" id="{9166DEEF-C113-4059-BDA2-4B1915AA3A5A}"/>
                </a:ext>
              </a:extLst>
            </p:cNvPr>
            <p:cNvSpPr/>
            <p:nvPr/>
          </p:nvSpPr>
          <p:spPr bwMode="auto">
            <a:xfrm>
              <a:off x="5953006" y="2765554"/>
              <a:ext cx="922338" cy="855662"/>
            </a:xfrm>
            <a:custGeom>
              <a:avLst/>
              <a:gdLst>
                <a:gd name="T0" fmla="*/ 128 w 128"/>
                <a:gd name="T1" fmla="*/ 0 h 119"/>
                <a:gd name="T2" fmla="*/ 115 w 128"/>
                <a:gd name="T3" fmla="*/ 75 h 119"/>
                <a:gd name="T4" fmla="*/ 109 w 128"/>
                <a:gd name="T5" fmla="*/ 89 h 119"/>
                <a:gd name="T6" fmla="*/ 100 w 128"/>
                <a:gd name="T7" fmla="*/ 98 h 119"/>
                <a:gd name="T8" fmla="*/ 81 w 128"/>
                <a:gd name="T9" fmla="*/ 106 h 119"/>
                <a:gd name="T10" fmla="*/ 80 w 128"/>
                <a:gd name="T11" fmla="*/ 106 h 119"/>
                <a:gd name="T12" fmla="*/ 11 w 128"/>
                <a:gd name="T13" fmla="*/ 103 h 119"/>
                <a:gd name="T14" fmla="*/ 4 w 128"/>
                <a:gd name="T15" fmla="*/ 103 h 119"/>
                <a:gd name="T16" fmla="*/ 0 w 128"/>
                <a:gd name="T17" fmla="*/ 110 h 119"/>
                <a:gd name="T18" fmla="*/ 96 w 128"/>
                <a:gd name="T19" fmla="*/ 119 h 119"/>
                <a:gd name="T20" fmla="*/ 128 w 128"/>
                <a:gd name="T21" fmla="*/ 85 h 119"/>
                <a:gd name="T22" fmla="*/ 128 w 128"/>
                <a:gd name="T2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19">
                  <a:moveTo>
                    <a:pt x="128" y="0"/>
                  </a:moveTo>
                  <a:cubicBezTo>
                    <a:pt x="115" y="75"/>
                    <a:pt x="115" y="75"/>
                    <a:pt x="115" y="75"/>
                  </a:cubicBezTo>
                  <a:cubicBezTo>
                    <a:pt x="115" y="81"/>
                    <a:pt x="112" y="85"/>
                    <a:pt x="109" y="89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5" y="103"/>
                    <a:pt x="88" y="106"/>
                    <a:pt x="81" y="106"/>
                  </a:cubicBezTo>
                  <a:cubicBezTo>
                    <a:pt x="81" y="106"/>
                    <a:pt x="80" y="106"/>
                    <a:pt x="80" y="106"/>
                  </a:cubicBezTo>
                  <a:cubicBezTo>
                    <a:pt x="61" y="105"/>
                    <a:pt x="26" y="103"/>
                    <a:pt x="11" y="103"/>
                  </a:cubicBezTo>
                  <a:cubicBezTo>
                    <a:pt x="7" y="103"/>
                    <a:pt x="5" y="103"/>
                    <a:pt x="4" y="103"/>
                  </a:cubicBezTo>
                  <a:cubicBezTo>
                    <a:pt x="3" y="106"/>
                    <a:pt x="2" y="108"/>
                    <a:pt x="0" y="110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solidFill>
              <a:srgbClr val="C8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S1ïḓé">
              <a:extLst>
                <a:ext uri="{FF2B5EF4-FFF2-40B4-BE49-F238E27FC236}">
                  <a16:creationId xmlns:a16="http://schemas.microsoft.com/office/drawing/2014/main" id="{5A4B4B82-C7BF-4F9B-992D-59F3C5A7F1BD}"/>
                </a:ext>
              </a:extLst>
            </p:cNvPr>
            <p:cNvSpPr/>
            <p:nvPr/>
          </p:nvSpPr>
          <p:spPr bwMode="auto">
            <a:xfrm>
              <a:off x="5938719" y="3506916"/>
              <a:ext cx="42863" cy="50800"/>
            </a:xfrm>
            <a:custGeom>
              <a:avLst/>
              <a:gdLst>
                <a:gd name="T0" fmla="*/ 6 w 6"/>
                <a:gd name="T1" fmla="*/ 0 h 7"/>
                <a:gd name="T2" fmla="*/ 6 w 6"/>
                <a:gd name="T3" fmla="*/ 0 h 7"/>
                <a:gd name="T4" fmla="*/ 6 w 6"/>
                <a:gd name="T5" fmla="*/ 0 h 7"/>
                <a:gd name="T6" fmla="*/ 6 w 6"/>
                <a:gd name="T7" fmla="*/ 0 h 7"/>
                <a:gd name="T8" fmla="*/ 6 w 6"/>
                <a:gd name="T9" fmla="*/ 0 h 7"/>
                <a:gd name="T10" fmla="*/ 0 w 6"/>
                <a:gd name="T11" fmla="*/ 4 h 7"/>
                <a:gd name="T12" fmla="*/ 2 w 6"/>
                <a:gd name="T13" fmla="*/ 7 h 7"/>
                <a:gd name="T14" fmla="*/ 2 w 6"/>
                <a:gd name="T15" fmla="*/ 7 h 7"/>
                <a:gd name="T16" fmla="*/ 2 w 6"/>
                <a:gd name="T17" fmla="*/ 7 h 7"/>
                <a:gd name="T18" fmla="*/ 6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5"/>
                    <a:pt x="5" y="3"/>
                    <a:pt x="6" y="0"/>
                  </a:cubicBezTo>
                </a:path>
              </a:pathLst>
            </a:custGeom>
            <a:solidFill>
              <a:srgbClr val="7A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ṧḻíḓè">
              <a:extLst>
                <a:ext uri="{FF2B5EF4-FFF2-40B4-BE49-F238E27FC236}">
                  <a16:creationId xmlns:a16="http://schemas.microsoft.com/office/drawing/2014/main" id="{78F0A834-ABD3-4AD9-ABE2-197B91200585}"/>
                </a:ext>
              </a:extLst>
            </p:cNvPr>
            <p:cNvSpPr/>
            <p:nvPr/>
          </p:nvSpPr>
          <p:spPr bwMode="auto">
            <a:xfrm>
              <a:off x="7272219" y="3543428"/>
              <a:ext cx="71438" cy="1136650"/>
            </a:xfrm>
            <a:custGeom>
              <a:avLst/>
              <a:gdLst>
                <a:gd name="T0" fmla="*/ 1 w 10"/>
                <a:gd name="T1" fmla="*/ 0 h 158"/>
                <a:gd name="T2" fmla="*/ 3 w 10"/>
                <a:gd name="T3" fmla="*/ 40 h 158"/>
                <a:gd name="T4" fmla="*/ 5 w 10"/>
                <a:gd name="T5" fmla="*/ 79 h 158"/>
                <a:gd name="T6" fmla="*/ 6 w 10"/>
                <a:gd name="T7" fmla="*/ 99 h 158"/>
                <a:gd name="T8" fmla="*/ 7 w 10"/>
                <a:gd name="T9" fmla="*/ 119 h 158"/>
                <a:gd name="T10" fmla="*/ 10 w 10"/>
                <a:gd name="T11" fmla="*/ 158 h 158"/>
                <a:gd name="T12" fmla="*/ 4 w 10"/>
                <a:gd name="T13" fmla="*/ 119 h 158"/>
                <a:gd name="T14" fmla="*/ 0 w 10"/>
                <a:gd name="T15" fmla="*/ 80 h 158"/>
                <a:gd name="T16" fmla="*/ 0 w 10"/>
                <a:gd name="T17" fmla="*/ 40 h 158"/>
                <a:gd name="T18" fmla="*/ 1 w 10"/>
                <a:gd name="T1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8">
                  <a:moveTo>
                    <a:pt x="1" y="0"/>
                  </a:moveTo>
                  <a:cubicBezTo>
                    <a:pt x="2" y="14"/>
                    <a:pt x="3" y="27"/>
                    <a:pt x="3" y="40"/>
                  </a:cubicBezTo>
                  <a:cubicBezTo>
                    <a:pt x="4" y="53"/>
                    <a:pt x="4" y="66"/>
                    <a:pt x="5" y="79"/>
                  </a:cubicBezTo>
                  <a:cubicBezTo>
                    <a:pt x="5" y="86"/>
                    <a:pt x="5" y="93"/>
                    <a:pt x="6" y="99"/>
                  </a:cubicBezTo>
                  <a:cubicBezTo>
                    <a:pt x="6" y="106"/>
                    <a:pt x="6" y="112"/>
                    <a:pt x="7" y="119"/>
                  </a:cubicBezTo>
                  <a:cubicBezTo>
                    <a:pt x="8" y="132"/>
                    <a:pt x="9" y="145"/>
                    <a:pt x="10" y="158"/>
                  </a:cubicBezTo>
                  <a:cubicBezTo>
                    <a:pt x="7" y="145"/>
                    <a:pt x="5" y="132"/>
                    <a:pt x="4" y="119"/>
                  </a:cubicBezTo>
                  <a:cubicBezTo>
                    <a:pt x="2" y="106"/>
                    <a:pt x="1" y="93"/>
                    <a:pt x="0" y="80"/>
                  </a:cubicBezTo>
                  <a:cubicBezTo>
                    <a:pt x="0" y="66"/>
                    <a:pt x="0" y="53"/>
                    <a:pt x="0" y="40"/>
                  </a:cubicBezTo>
                  <a:cubicBezTo>
                    <a:pt x="0" y="27"/>
                    <a:pt x="0" y="14"/>
                    <a:pt x="1" y="0"/>
                  </a:cubicBezTo>
                  <a:close/>
                </a:path>
              </a:pathLst>
            </a:custGeom>
            <a:solidFill>
              <a:srgbClr val="C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$ļiḑé">
              <a:extLst>
                <a:ext uri="{FF2B5EF4-FFF2-40B4-BE49-F238E27FC236}">
                  <a16:creationId xmlns:a16="http://schemas.microsoft.com/office/drawing/2014/main" id="{DD9EBEE9-B1E7-46BC-9AEC-E783CD06E3F9}"/>
                </a:ext>
              </a:extLst>
            </p:cNvPr>
            <p:cNvSpPr/>
            <p:nvPr/>
          </p:nvSpPr>
          <p:spPr bwMode="auto">
            <a:xfrm>
              <a:off x="7632581" y="2787778"/>
              <a:ext cx="223838" cy="1265238"/>
            </a:xfrm>
            <a:custGeom>
              <a:avLst/>
              <a:gdLst>
                <a:gd name="T0" fmla="*/ 31 w 31"/>
                <a:gd name="T1" fmla="*/ 0 h 176"/>
                <a:gd name="T2" fmla="*/ 9 w 31"/>
                <a:gd name="T3" fmla="*/ 72 h 176"/>
                <a:gd name="T4" fmla="*/ 0 w 31"/>
                <a:gd name="T5" fmla="*/ 71 h 176"/>
                <a:gd name="T6" fmla="*/ 8 w 31"/>
                <a:gd name="T7" fmla="*/ 80 h 176"/>
                <a:gd name="T8" fmla="*/ 2 w 31"/>
                <a:gd name="T9" fmla="*/ 88 h 176"/>
                <a:gd name="T10" fmla="*/ 10 w 31"/>
                <a:gd name="T11" fmla="*/ 85 h 176"/>
                <a:gd name="T12" fmla="*/ 9 w 31"/>
                <a:gd name="T13" fmla="*/ 163 h 176"/>
                <a:gd name="T14" fmla="*/ 1 w 31"/>
                <a:gd name="T15" fmla="*/ 176 h 176"/>
                <a:gd name="T16" fmla="*/ 21 w 31"/>
                <a:gd name="T17" fmla="*/ 164 h 176"/>
                <a:gd name="T18" fmla="*/ 14 w 31"/>
                <a:gd name="T19" fmla="*/ 80 h 176"/>
                <a:gd name="T20" fmla="*/ 14 w 31"/>
                <a:gd name="T21" fmla="*/ 80 h 176"/>
                <a:gd name="T22" fmla="*/ 14 w 31"/>
                <a:gd name="T23" fmla="*/ 80 h 176"/>
                <a:gd name="T24" fmla="*/ 31 w 31"/>
                <a:gd name="T2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76">
                  <a:moveTo>
                    <a:pt x="31" y="0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8" y="172"/>
                    <a:pt x="14" y="168"/>
                    <a:pt x="21" y="164"/>
                  </a:cubicBezTo>
                  <a:cubicBezTo>
                    <a:pt x="16" y="118"/>
                    <a:pt x="14" y="80"/>
                    <a:pt x="14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C8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ŝḷïde">
              <a:extLst>
                <a:ext uri="{FF2B5EF4-FFF2-40B4-BE49-F238E27FC236}">
                  <a16:creationId xmlns:a16="http://schemas.microsoft.com/office/drawing/2014/main" id="{C094A017-F080-4965-8FE3-0EF2B8F12375}"/>
                </a:ext>
              </a:extLst>
            </p:cNvPr>
            <p:cNvSpPr/>
            <p:nvPr/>
          </p:nvSpPr>
          <p:spPr bwMode="auto">
            <a:xfrm>
              <a:off x="7899281" y="4973766"/>
              <a:ext cx="42863" cy="7938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0 w 6"/>
                <a:gd name="T5" fmla="*/ 1 h 1"/>
                <a:gd name="T6" fmla="*/ 3 w 6"/>
                <a:gd name="T7" fmla="*/ 0 h 1"/>
                <a:gd name="T8" fmla="*/ 6 w 6"/>
                <a:gd name="T9" fmla="*/ 0 h 1"/>
                <a:gd name="T10" fmla="*/ 6 w 6"/>
                <a:gd name="T11" fmla="*/ 0 h 1"/>
                <a:gd name="T12" fmla="*/ 6 w 6"/>
                <a:gd name="T13" fmla="*/ 0 h 1"/>
                <a:gd name="T14" fmla="*/ 6 w 6"/>
                <a:gd name="T15" fmla="*/ 0 h 1"/>
                <a:gd name="T16" fmla="*/ 6 w 6"/>
                <a:gd name="T17" fmla="*/ 0 h 1"/>
                <a:gd name="T18" fmla="*/ 6 w 6"/>
                <a:gd name="T19" fmla="*/ 0 h 1"/>
                <a:gd name="T20" fmla="*/ 6 w 6"/>
                <a:gd name="T21" fmla="*/ 0 h 1"/>
                <a:gd name="T22" fmla="*/ 6 w 6"/>
                <a:gd name="T23" fmla="*/ 0 h 1"/>
                <a:gd name="T24" fmla="*/ 6 w 6"/>
                <a:gd name="T25" fmla="*/ 0 h 1"/>
                <a:gd name="T26" fmla="*/ 6 w 6"/>
                <a:gd name="T27" fmla="*/ 0 h 1"/>
                <a:gd name="T28" fmla="*/ 6 w 6"/>
                <a:gd name="T29" fmla="*/ 0 h 1"/>
                <a:gd name="T30" fmla="*/ 6 w 6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ṣļïďè">
              <a:extLst>
                <a:ext uri="{FF2B5EF4-FFF2-40B4-BE49-F238E27FC236}">
                  <a16:creationId xmlns:a16="http://schemas.microsoft.com/office/drawing/2014/main" id="{6AF6D88D-FA89-41FD-AA93-40C92732D280}"/>
                </a:ext>
              </a:extLst>
            </p:cNvPr>
            <p:cNvSpPr/>
            <p:nvPr/>
          </p:nvSpPr>
          <p:spPr bwMode="auto">
            <a:xfrm>
              <a:off x="7711956" y="4586416"/>
              <a:ext cx="230188" cy="395288"/>
            </a:xfrm>
            <a:custGeom>
              <a:avLst/>
              <a:gdLst>
                <a:gd name="T0" fmla="*/ 20 w 32"/>
                <a:gd name="T1" fmla="*/ 0 h 55"/>
                <a:gd name="T2" fmla="*/ 7 w 32"/>
                <a:gd name="T3" fmla="*/ 9 h 55"/>
                <a:gd name="T4" fmla="*/ 0 w 32"/>
                <a:gd name="T5" fmla="*/ 14 h 55"/>
                <a:gd name="T6" fmla="*/ 3 w 32"/>
                <a:gd name="T7" fmla="*/ 19 h 55"/>
                <a:gd name="T8" fmla="*/ 16 w 32"/>
                <a:gd name="T9" fmla="*/ 13 h 55"/>
                <a:gd name="T10" fmla="*/ 26 w 32"/>
                <a:gd name="T11" fmla="*/ 55 h 55"/>
                <a:gd name="T12" fmla="*/ 29 w 32"/>
                <a:gd name="T13" fmla="*/ 54 h 55"/>
                <a:gd name="T14" fmla="*/ 32 w 32"/>
                <a:gd name="T15" fmla="*/ 54 h 55"/>
                <a:gd name="T16" fmla="*/ 32 w 32"/>
                <a:gd name="T17" fmla="*/ 54 h 55"/>
                <a:gd name="T18" fmla="*/ 32 w 32"/>
                <a:gd name="T19" fmla="*/ 54 h 55"/>
                <a:gd name="T20" fmla="*/ 32 w 32"/>
                <a:gd name="T21" fmla="*/ 54 h 55"/>
                <a:gd name="T22" fmla="*/ 32 w 32"/>
                <a:gd name="T23" fmla="*/ 54 h 55"/>
                <a:gd name="T24" fmla="*/ 32 w 32"/>
                <a:gd name="T25" fmla="*/ 54 h 55"/>
                <a:gd name="T26" fmla="*/ 32 w 32"/>
                <a:gd name="T27" fmla="*/ 54 h 55"/>
                <a:gd name="T28" fmla="*/ 32 w 32"/>
                <a:gd name="T29" fmla="*/ 54 h 55"/>
                <a:gd name="T30" fmla="*/ 32 w 32"/>
                <a:gd name="T31" fmla="*/ 54 h 55"/>
                <a:gd name="T32" fmla="*/ 20 w 32"/>
                <a:gd name="T3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55">
                  <a:moveTo>
                    <a:pt x="20" y="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22" y="46"/>
                    <a:pt x="26" y="55"/>
                  </a:cubicBezTo>
                  <a:cubicBezTo>
                    <a:pt x="27" y="54"/>
                    <a:pt x="28" y="54"/>
                    <a:pt x="29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8" y="40"/>
                    <a:pt x="24" y="22"/>
                    <a:pt x="20" y="0"/>
                  </a:cubicBezTo>
                </a:path>
              </a:pathLst>
            </a:custGeom>
            <a:solidFill>
              <a:srgbClr val="C8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ṧḻîḓé">
              <a:extLst>
                <a:ext uri="{FF2B5EF4-FFF2-40B4-BE49-F238E27FC236}">
                  <a16:creationId xmlns:a16="http://schemas.microsoft.com/office/drawing/2014/main" id="{4F443B66-4C5C-462E-850C-3E747C6D1170}"/>
                </a:ext>
              </a:extLst>
            </p:cNvPr>
            <p:cNvSpPr/>
            <p:nvPr/>
          </p:nvSpPr>
          <p:spPr bwMode="auto">
            <a:xfrm>
              <a:off x="7430969" y="3787903"/>
              <a:ext cx="900113" cy="906463"/>
            </a:xfrm>
            <a:custGeom>
              <a:avLst/>
              <a:gdLst>
                <a:gd name="T0" fmla="*/ 38 w 125"/>
                <a:gd name="T1" fmla="*/ 126 h 126"/>
                <a:gd name="T2" fmla="*/ 46 w 125"/>
                <a:gd name="T3" fmla="*/ 120 h 126"/>
                <a:gd name="T4" fmla="*/ 125 w 125"/>
                <a:gd name="T5" fmla="*/ 66 h 126"/>
                <a:gd name="T6" fmla="*/ 91 w 125"/>
                <a:gd name="T7" fmla="*/ 0 h 126"/>
                <a:gd name="T8" fmla="*/ 0 w 125"/>
                <a:gd name="T9" fmla="*/ 56 h 126"/>
                <a:gd name="T10" fmla="*/ 38 w 125"/>
                <a:gd name="T1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38" y="126"/>
                  </a:moveTo>
                  <a:cubicBezTo>
                    <a:pt x="46" y="120"/>
                    <a:pt x="46" y="120"/>
                    <a:pt x="46" y="120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66"/>
                    <a:pt x="93" y="6"/>
                    <a:pt x="91" y="0"/>
                  </a:cubicBezTo>
                  <a:cubicBezTo>
                    <a:pt x="91" y="0"/>
                    <a:pt x="27" y="37"/>
                    <a:pt x="0" y="56"/>
                  </a:cubicBezTo>
                  <a:cubicBezTo>
                    <a:pt x="0" y="56"/>
                    <a:pt x="33" y="113"/>
                    <a:pt x="38" y="126"/>
                  </a:cubicBezTo>
                </a:path>
              </a:pathLst>
            </a:custGeom>
            <a:solidFill>
              <a:srgbClr val="68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šľiďé">
              <a:extLst>
                <a:ext uri="{FF2B5EF4-FFF2-40B4-BE49-F238E27FC236}">
                  <a16:creationId xmlns:a16="http://schemas.microsoft.com/office/drawing/2014/main" id="{177D4D8D-FBB3-46CC-83FF-D5FBDE635783}"/>
                </a:ext>
              </a:extLst>
            </p:cNvPr>
            <p:cNvSpPr/>
            <p:nvPr/>
          </p:nvSpPr>
          <p:spPr bwMode="auto">
            <a:xfrm>
              <a:off x="7430969" y="4168903"/>
              <a:ext cx="28575" cy="28575"/>
            </a:xfrm>
            <a:custGeom>
              <a:avLst/>
              <a:gdLst>
                <a:gd name="T0" fmla="*/ 0 w 4"/>
                <a:gd name="T1" fmla="*/ 3 h 4"/>
                <a:gd name="T2" fmla="*/ 0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4 w 4"/>
                <a:gd name="T9" fmla="*/ 0 h 4"/>
                <a:gd name="T10" fmla="*/ 0 w 4"/>
                <a:gd name="T11" fmla="*/ 3 h 4"/>
                <a:gd name="T12" fmla="*/ 0 w 4"/>
                <a:gd name="T13" fmla="*/ 3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4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4" y="0"/>
                  </a:cubicBezTo>
                </a:path>
              </a:pathLst>
            </a:custGeom>
            <a:solidFill>
              <a:srgbClr val="F5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ṣḻïdè">
              <a:extLst>
                <a:ext uri="{FF2B5EF4-FFF2-40B4-BE49-F238E27FC236}">
                  <a16:creationId xmlns:a16="http://schemas.microsoft.com/office/drawing/2014/main" id="{BD1D1626-5A5A-45B9-9DC5-174D0DF83267}"/>
                </a:ext>
              </a:extLst>
            </p:cNvPr>
            <p:cNvSpPr/>
            <p:nvPr/>
          </p:nvSpPr>
          <p:spPr bwMode="auto">
            <a:xfrm>
              <a:off x="8231069" y="4262566"/>
              <a:ext cx="100013" cy="71438"/>
            </a:xfrm>
            <a:custGeom>
              <a:avLst/>
              <a:gdLst>
                <a:gd name="T0" fmla="*/ 14 w 14"/>
                <a:gd name="T1" fmla="*/ 0 h 10"/>
                <a:gd name="T2" fmla="*/ 0 w 14"/>
                <a:gd name="T3" fmla="*/ 10 h 10"/>
                <a:gd name="T4" fmla="*/ 0 w 14"/>
                <a:gd name="T5" fmla="*/ 10 h 10"/>
                <a:gd name="T6" fmla="*/ 14 w 14"/>
                <a:gd name="T7" fmla="*/ 0 h 10"/>
                <a:gd name="T8" fmla="*/ 14 w 14"/>
                <a:gd name="T9" fmla="*/ 0 h 10"/>
                <a:gd name="T10" fmla="*/ 14 w 14"/>
                <a:gd name="T11" fmla="*/ 0 h 10"/>
                <a:gd name="T12" fmla="*/ 14 w 14"/>
                <a:gd name="T13" fmla="*/ 0 h 10"/>
                <a:gd name="T14" fmla="*/ 14 w 14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0">
                  <a:moveTo>
                    <a:pt x="14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šḻïḋè">
              <a:extLst>
                <a:ext uri="{FF2B5EF4-FFF2-40B4-BE49-F238E27FC236}">
                  <a16:creationId xmlns:a16="http://schemas.microsoft.com/office/drawing/2014/main" id="{04E1A4DB-C862-42BF-8935-62417742CF4E}"/>
                </a:ext>
              </a:extLst>
            </p:cNvPr>
            <p:cNvSpPr/>
            <p:nvPr/>
          </p:nvSpPr>
          <p:spPr bwMode="auto">
            <a:xfrm>
              <a:off x="7430969" y="4126041"/>
              <a:ext cx="900113" cy="207963"/>
            </a:xfrm>
            <a:custGeom>
              <a:avLst/>
              <a:gdLst>
                <a:gd name="T0" fmla="*/ 102 w 125"/>
                <a:gd name="T1" fmla="*/ 15 h 29"/>
                <a:gd name="T2" fmla="*/ 102 w 125"/>
                <a:gd name="T3" fmla="*/ 27 h 29"/>
                <a:gd name="T4" fmla="*/ 101 w 125"/>
                <a:gd name="T5" fmla="*/ 27 h 29"/>
                <a:gd name="T6" fmla="*/ 111 w 125"/>
                <a:gd name="T7" fmla="*/ 29 h 29"/>
                <a:gd name="T8" fmla="*/ 125 w 125"/>
                <a:gd name="T9" fmla="*/ 19 h 29"/>
                <a:gd name="T10" fmla="*/ 125 w 125"/>
                <a:gd name="T11" fmla="*/ 19 h 29"/>
                <a:gd name="T12" fmla="*/ 102 w 125"/>
                <a:gd name="T13" fmla="*/ 15 h 29"/>
                <a:gd name="T14" fmla="*/ 13 w 125"/>
                <a:gd name="T15" fmla="*/ 0 h 29"/>
                <a:gd name="T16" fmla="*/ 4 w 125"/>
                <a:gd name="T17" fmla="*/ 6 h 29"/>
                <a:gd name="T18" fmla="*/ 0 w 125"/>
                <a:gd name="T19" fmla="*/ 9 h 29"/>
                <a:gd name="T20" fmla="*/ 0 w 125"/>
                <a:gd name="T21" fmla="*/ 9 h 29"/>
                <a:gd name="T22" fmla="*/ 0 w 125"/>
                <a:gd name="T23" fmla="*/ 10 h 29"/>
                <a:gd name="T24" fmla="*/ 70 w 125"/>
                <a:gd name="T25" fmla="*/ 22 h 29"/>
                <a:gd name="T26" fmla="*/ 70 w 125"/>
                <a:gd name="T27" fmla="*/ 9 h 29"/>
                <a:gd name="T28" fmla="*/ 13 w 125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29">
                  <a:moveTo>
                    <a:pt x="102" y="15"/>
                  </a:move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02" y="15"/>
                    <a:pt x="102" y="15"/>
                    <a:pt x="102" y="15"/>
                  </a:cubicBezTo>
                  <a:moveTo>
                    <a:pt x="13" y="0"/>
                  </a:moveTo>
                  <a:cubicBezTo>
                    <a:pt x="10" y="2"/>
                    <a:pt x="7" y="4"/>
                    <a:pt x="4" y="6"/>
                  </a:cubicBezTo>
                  <a:cubicBezTo>
                    <a:pt x="2" y="7"/>
                    <a:pt x="1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A3C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ŝḻïḓe">
              <a:extLst>
                <a:ext uri="{FF2B5EF4-FFF2-40B4-BE49-F238E27FC236}">
                  <a16:creationId xmlns:a16="http://schemas.microsoft.com/office/drawing/2014/main" id="{AD2DF008-3D5D-401E-898B-F80744C19A54}"/>
                </a:ext>
              </a:extLst>
            </p:cNvPr>
            <p:cNvSpPr/>
            <p:nvPr/>
          </p:nvSpPr>
          <p:spPr bwMode="auto">
            <a:xfrm>
              <a:off x="7826256" y="4254628"/>
              <a:ext cx="331788" cy="425450"/>
            </a:xfrm>
            <a:custGeom>
              <a:avLst/>
              <a:gdLst>
                <a:gd name="T0" fmla="*/ 44 w 46"/>
                <a:gd name="T1" fmla="*/ 6 h 59"/>
                <a:gd name="T2" fmla="*/ 46 w 46"/>
                <a:gd name="T3" fmla="*/ 35 h 59"/>
                <a:gd name="T4" fmla="*/ 44 w 46"/>
                <a:gd name="T5" fmla="*/ 40 h 59"/>
                <a:gd name="T6" fmla="*/ 27 w 46"/>
                <a:gd name="T7" fmla="*/ 57 h 59"/>
                <a:gd name="T8" fmla="*/ 22 w 46"/>
                <a:gd name="T9" fmla="*/ 59 h 59"/>
                <a:gd name="T10" fmla="*/ 11 w 46"/>
                <a:gd name="T11" fmla="*/ 53 h 59"/>
                <a:gd name="T12" fmla="*/ 7 w 46"/>
                <a:gd name="T13" fmla="*/ 45 h 59"/>
                <a:gd name="T14" fmla="*/ 17 w 46"/>
                <a:gd name="T15" fmla="*/ 37 h 59"/>
                <a:gd name="T16" fmla="*/ 25 w 46"/>
                <a:gd name="T17" fmla="*/ 39 h 59"/>
                <a:gd name="T18" fmla="*/ 28 w 46"/>
                <a:gd name="T19" fmla="*/ 33 h 59"/>
                <a:gd name="T20" fmla="*/ 23 w 46"/>
                <a:gd name="T21" fmla="*/ 27 h 59"/>
                <a:gd name="T22" fmla="*/ 18 w 46"/>
                <a:gd name="T23" fmla="*/ 29 h 59"/>
                <a:gd name="T24" fmla="*/ 6 w 46"/>
                <a:gd name="T25" fmla="*/ 35 h 59"/>
                <a:gd name="T26" fmla="*/ 8 w 46"/>
                <a:gd name="T27" fmla="*/ 24 h 59"/>
                <a:gd name="T28" fmla="*/ 13 w 46"/>
                <a:gd name="T29" fmla="*/ 13 h 59"/>
                <a:gd name="T30" fmla="*/ 19 w 46"/>
                <a:gd name="T31" fmla="*/ 1 h 59"/>
                <a:gd name="T32" fmla="*/ 32 w 46"/>
                <a:gd name="T33" fmla="*/ 0 h 59"/>
                <a:gd name="T34" fmla="*/ 44 w 46"/>
                <a:gd name="T3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9">
                  <a:moveTo>
                    <a:pt x="44" y="6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6" y="37"/>
                    <a:pt x="46" y="39"/>
                    <a:pt x="44" y="4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6" y="59"/>
                    <a:pt x="24" y="59"/>
                    <a:pt x="22" y="59"/>
                  </a:cubicBezTo>
                  <a:cubicBezTo>
                    <a:pt x="19" y="59"/>
                    <a:pt x="12" y="58"/>
                    <a:pt x="11" y="53"/>
                  </a:cubicBezTo>
                  <a:cubicBezTo>
                    <a:pt x="9" y="47"/>
                    <a:pt x="7" y="45"/>
                    <a:pt x="7" y="4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22" y="44"/>
                    <a:pt x="25" y="39"/>
                  </a:cubicBezTo>
                  <a:cubicBezTo>
                    <a:pt x="27" y="37"/>
                    <a:pt x="27" y="35"/>
                    <a:pt x="28" y="33"/>
                  </a:cubicBezTo>
                  <a:cubicBezTo>
                    <a:pt x="28" y="30"/>
                    <a:pt x="26" y="28"/>
                    <a:pt x="23" y="27"/>
                  </a:cubicBezTo>
                  <a:cubicBezTo>
                    <a:pt x="21" y="27"/>
                    <a:pt x="19" y="27"/>
                    <a:pt x="18" y="29"/>
                  </a:cubicBezTo>
                  <a:cubicBezTo>
                    <a:pt x="15" y="31"/>
                    <a:pt x="9" y="36"/>
                    <a:pt x="6" y="35"/>
                  </a:cubicBezTo>
                  <a:cubicBezTo>
                    <a:pt x="0" y="34"/>
                    <a:pt x="4" y="27"/>
                    <a:pt x="8" y="24"/>
                  </a:cubicBezTo>
                  <a:cubicBezTo>
                    <a:pt x="12" y="20"/>
                    <a:pt x="13" y="14"/>
                    <a:pt x="13" y="13"/>
                  </a:cubicBezTo>
                  <a:cubicBezTo>
                    <a:pt x="13" y="12"/>
                    <a:pt x="19" y="1"/>
                    <a:pt x="19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4" y="6"/>
                    <a:pt x="44" y="6"/>
                    <a:pt x="44" y="6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ṥḻîďê">
              <a:extLst>
                <a:ext uri="{FF2B5EF4-FFF2-40B4-BE49-F238E27FC236}">
                  <a16:creationId xmlns:a16="http://schemas.microsoft.com/office/drawing/2014/main" id="{A2C9400D-B593-472E-A09E-61F649E24DD8}"/>
                </a:ext>
              </a:extLst>
            </p:cNvPr>
            <p:cNvSpPr/>
            <p:nvPr/>
          </p:nvSpPr>
          <p:spPr bwMode="auto">
            <a:xfrm>
              <a:off x="6775331" y="4967416"/>
              <a:ext cx="14288" cy="6350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0" y="0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D9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šľïḑé">
              <a:extLst>
                <a:ext uri="{FF2B5EF4-FFF2-40B4-BE49-F238E27FC236}">
                  <a16:creationId xmlns:a16="http://schemas.microsoft.com/office/drawing/2014/main" id="{A4CCCB74-3A10-4FF7-910D-3559B3052868}"/>
                </a:ext>
              </a:extLst>
            </p:cNvPr>
            <p:cNvSpPr/>
            <p:nvPr/>
          </p:nvSpPr>
          <p:spPr bwMode="auto">
            <a:xfrm>
              <a:off x="6775331" y="2765553"/>
              <a:ext cx="142875" cy="2216150"/>
            </a:xfrm>
            <a:custGeom>
              <a:avLst/>
              <a:gdLst>
                <a:gd name="T0" fmla="*/ 14 w 20"/>
                <a:gd name="T1" fmla="*/ 0 h 308"/>
                <a:gd name="T2" fmla="*/ 14 w 20"/>
                <a:gd name="T3" fmla="*/ 0 h 308"/>
                <a:gd name="T4" fmla="*/ 14 w 20"/>
                <a:gd name="T5" fmla="*/ 85 h 308"/>
                <a:gd name="T6" fmla="*/ 14 w 20"/>
                <a:gd name="T7" fmla="*/ 85 h 308"/>
                <a:gd name="T8" fmla="*/ 14 w 20"/>
                <a:gd name="T9" fmla="*/ 97 h 308"/>
                <a:gd name="T10" fmla="*/ 0 w 20"/>
                <a:gd name="T11" fmla="*/ 306 h 308"/>
                <a:gd name="T12" fmla="*/ 0 w 20"/>
                <a:gd name="T13" fmla="*/ 306 h 308"/>
                <a:gd name="T14" fmla="*/ 2 w 20"/>
                <a:gd name="T15" fmla="*/ 307 h 308"/>
                <a:gd name="T16" fmla="*/ 2 w 20"/>
                <a:gd name="T17" fmla="*/ 307 h 308"/>
                <a:gd name="T18" fmla="*/ 2 w 20"/>
                <a:gd name="T19" fmla="*/ 307 h 308"/>
                <a:gd name="T20" fmla="*/ 13 w 20"/>
                <a:gd name="T21" fmla="*/ 308 h 308"/>
                <a:gd name="T22" fmla="*/ 13 w 20"/>
                <a:gd name="T23" fmla="*/ 308 h 308"/>
                <a:gd name="T24" fmla="*/ 9 w 20"/>
                <a:gd name="T25" fmla="*/ 297 h 308"/>
                <a:gd name="T26" fmla="*/ 17 w 20"/>
                <a:gd name="T27" fmla="*/ 203 h 308"/>
                <a:gd name="T28" fmla="*/ 20 w 20"/>
                <a:gd name="T29" fmla="*/ 85 h 308"/>
                <a:gd name="T30" fmla="*/ 14 w 20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0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3" y="174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1" y="307"/>
                    <a:pt x="2" y="307"/>
                    <a:pt x="2" y="307"/>
                  </a:cubicBezTo>
                  <a:cubicBezTo>
                    <a:pt x="2" y="307"/>
                    <a:pt x="2" y="307"/>
                    <a:pt x="2" y="307"/>
                  </a:cubicBezTo>
                  <a:cubicBezTo>
                    <a:pt x="2" y="307"/>
                    <a:pt x="2" y="307"/>
                    <a:pt x="2" y="307"/>
                  </a:cubicBezTo>
                  <a:cubicBezTo>
                    <a:pt x="6" y="307"/>
                    <a:pt x="9" y="308"/>
                    <a:pt x="13" y="308"/>
                  </a:cubicBezTo>
                  <a:cubicBezTo>
                    <a:pt x="13" y="308"/>
                    <a:pt x="13" y="308"/>
                    <a:pt x="13" y="308"/>
                  </a:cubicBezTo>
                  <a:cubicBezTo>
                    <a:pt x="9" y="297"/>
                    <a:pt x="9" y="297"/>
                    <a:pt x="9" y="297"/>
                  </a:cubicBezTo>
                  <a:cubicBezTo>
                    <a:pt x="17" y="203"/>
                    <a:pt x="17" y="203"/>
                    <a:pt x="17" y="203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8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Sḷïḍé">
              <a:extLst>
                <a:ext uri="{FF2B5EF4-FFF2-40B4-BE49-F238E27FC236}">
                  <a16:creationId xmlns:a16="http://schemas.microsoft.com/office/drawing/2014/main" id="{5F8AE1CD-0F1C-4EF9-8C64-C0F060A220F6}"/>
                </a:ext>
              </a:extLst>
            </p:cNvPr>
            <p:cNvSpPr/>
            <p:nvPr/>
          </p:nvSpPr>
          <p:spPr bwMode="auto">
            <a:xfrm>
              <a:off x="6875344" y="2765553"/>
              <a:ext cx="1588" cy="611188"/>
            </a:xfrm>
            <a:prstGeom prst="rect">
              <a:avLst/>
            </a:prstGeom>
            <a:solidFill>
              <a:srgbClr val="AA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ṩļiďe">
              <a:extLst>
                <a:ext uri="{FF2B5EF4-FFF2-40B4-BE49-F238E27FC236}">
                  <a16:creationId xmlns:a16="http://schemas.microsoft.com/office/drawing/2014/main" id="{42D260E2-54E8-42AF-8302-ED10ACD567CE}"/>
                </a:ext>
              </a:extLst>
            </p:cNvPr>
            <p:cNvSpPr/>
            <p:nvPr/>
          </p:nvSpPr>
          <p:spPr bwMode="auto">
            <a:xfrm>
              <a:off x="6875344" y="2765553"/>
              <a:ext cx="1588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ṩļíde">
              <a:extLst>
                <a:ext uri="{FF2B5EF4-FFF2-40B4-BE49-F238E27FC236}">
                  <a16:creationId xmlns:a16="http://schemas.microsoft.com/office/drawing/2014/main" id="{B4FC364E-514A-4F1D-BB55-A1CA7141FDDE}"/>
                </a:ext>
              </a:extLst>
            </p:cNvPr>
            <p:cNvSpPr/>
            <p:nvPr/>
          </p:nvSpPr>
          <p:spPr bwMode="auto">
            <a:xfrm>
              <a:off x="7149981" y="2535366"/>
              <a:ext cx="431800" cy="403225"/>
            </a:xfrm>
            <a:custGeom>
              <a:avLst/>
              <a:gdLst>
                <a:gd name="T0" fmla="*/ 27 w 60"/>
                <a:gd name="T1" fmla="*/ 31 h 56"/>
                <a:gd name="T2" fmla="*/ 39 w 60"/>
                <a:gd name="T3" fmla="*/ 56 h 56"/>
                <a:gd name="T4" fmla="*/ 56 w 60"/>
                <a:gd name="T5" fmla="*/ 37 h 56"/>
                <a:gd name="T6" fmla="*/ 60 w 60"/>
                <a:gd name="T7" fmla="*/ 26 h 56"/>
                <a:gd name="T8" fmla="*/ 57 w 60"/>
                <a:gd name="T9" fmla="*/ 12 h 56"/>
                <a:gd name="T10" fmla="*/ 5 w 60"/>
                <a:gd name="T11" fmla="*/ 15 h 56"/>
                <a:gd name="T12" fmla="*/ 9 w 60"/>
                <a:gd name="T13" fmla="*/ 52 h 56"/>
                <a:gd name="T14" fmla="*/ 27 w 60"/>
                <a:gd name="T15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6">
                  <a:moveTo>
                    <a:pt x="27" y="31"/>
                  </a:moveTo>
                  <a:cubicBezTo>
                    <a:pt x="27" y="31"/>
                    <a:pt x="33" y="48"/>
                    <a:pt x="39" y="56"/>
                  </a:cubicBezTo>
                  <a:cubicBezTo>
                    <a:pt x="39" y="56"/>
                    <a:pt x="48" y="44"/>
                    <a:pt x="56" y="37"/>
                  </a:cubicBezTo>
                  <a:cubicBezTo>
                    <a:pt x="59" y="34"/>
                    <a:pt x="60" y="30"/>
                    <a:pt x="60" y="26"/>
                  </a:cubicBezTo>
                  <a:cubicBezTo>
                    <a:pt x="60" y="20"/>
                    <a:pt x="59" y="14"/>
                    <a:pt x="57" y="12"/>
                  </a:cubicBezTo>
                  <a:cubicBezTo>
                    <a:pt x="55" y="8"/>
                    <a:pt x="18" y="0"/>
                    <a:pt x="5" y="15"/>
                  </a:cubicBezTo>
                  <a:cubicBezTo>
                    <a:pt x="0" y="19"/>
                    <a:pt x="6" y="47"/>
                    <a:pt x="9" y="52"/>
                  </a:cubicBezTo>
                  <a:cubicBezTo>
                    <a:pt x="27" y="31"/>
                    <a:pt x="27" y="31"/>
                    <a:pt x="27" y="31"/>
                  </a:cubicBezTo>
                </a:path>
              </a:pathLst>
            </a:custGeom>
            <a:solidFill>
              <a:srgbClr val="69E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ṣ1idè">
              <a:extLst>
                <a:ext uri="{FF2B5EF4-FFF2-40B4-BE49-F238E27FC236}">
                  <a16:creationId xmlns:a16="http://schemas.microsoft.com/office/drawing/2014/main" id="{95B0B031-02EC-4DFC-844F-ED76A6DEB2D3}"/>
                </a:ext>
              </a:extLst>
            </p:cNvPr>
            <p:cNvSpPr/>
            <p:nvPr/>
          </p:nvSpPr>
          <p:spPr bwMode="auto">
            <a:xfrm>
              <a:off x="7221419" y="2614741"/>
              <a:ext cx="317500" cy="114300"/>
            </a:xfrm>
            <a:custGeom>
              <a:avLst/>
              <a:gdLst>
                <a:gd name="T0" fmla="*/ 38 w 44"/>
                <a:gd name="T1" fmla="*/ 0 h 16"/>
                <a:gd name="T2" fmla="*/ 36 w 44"/>
                <a:gd name="T3" fmla="*/ 10 h 16"/>
                <a:gd name="T4" fmla="*/ 19 w 44"/>
                <a:gd name="T5" fmla="*/ 16 h 16"/>
                <a:gd name="T6" fmla="*/ 7 w 44"/>
                <a:gd name="T7" fmla="*/ 11 h 16"/>
                <a:gd name="T8" fmla="*/ 6 w 44"/>
                <a:gd name="T9" fmla="*/ 1 h 16"/>
                <a:gd name="T10" fmla="*/ 1 w 44"/>
                <a:gd name="T11" fmla="*/ 6 h 16"/>
                <a:gd name="T12" fmla="*/ 10 w 44"/>
                <a:gd name="T13" fmla="*/ 15 h 16"/>
                <a:gd name="T14" fmla="*/ 18 w 44"/>
                <a:gd name="T15" fmla="*/ 16 h 16"/>
                <a:gd name="T16" fmla="*/ 22 w 44"/>
                <a:gd name="T17" fmla="*/ 16 h 16"/>
                <a:gd name="T18" fmla="*/ 39 w 44"/>
                <a:gd name="T19" fmla="*/ 11 h 16"/>
                <a:gd name="T20" fmla="*/ 41 w 44"/>
                <a:gd name="T21" fmla="*/ 2 h 16"/>
                <a:gd name="T22" fmla="*/ 38 w 4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16">
                  <a:moveTo>
                    <a:pt x="38" y="0"/>
                  </a:moveTo>
                  <a:cubicBezTo>
                    <a:pt x="37" y="6"/>
                    <a:pt x="36" y="10"/>
                    <a:pt x="36" y="10"/>
                  </a:cubicBezTo>
                  <a:cubicBezTo>
                    <a:pt x="32" y="14"/>
                    <a:pt x="25" y="16"/>
                    <a:pt x="19" y="16"/>
                  </a:cubicBezTo>
                  <a:cubicBezTo>
                    <a:pt x="12" y="16"/>
                    <a:pt x="7" y="14"/>
                    <a:pt x="7" y="11"/>
                  </a:cubicBezTo>
                  <a:cubicBezTo>
                    <a:pt x="6" y="9"/>
                    <a:pt x="6" y="5"/>
                    <a:pt x="6" y="1"/>
                  </a:cubicBezTo>
                  <a:cubicBezTo>
                    <a:pt x="2" y="2"/>
                    <a:pt x="0" y="4"/>
                    <a:pt x="1" y="6"/>
                  </a:cubicBezTo>
                  <a:cubicBezTo>
                    <a:pt x="4" y="13"/>
                    <a:pt x="10" y="15"/>
                    <a:pt x="10" y="15"/>
                  </a:cubicBezTo>
                  <a:cubicBezTo>
                    <a:pt x="10" y="15"/>
                    <a:pt x="11" y="16"/>
                    <a:pt x="18" y="16"/>
                  </a:cubicBezTo>
                  <a:cubicBezTo>
                    <a:pt x="19" y="16"/>
                    <a:pt x="20" y="16"/>
                    <a:pt x="22" y="16"/>
                  </a:cubicBezTo>
                  <a:cubicBezTo>
                    <a:pt x="26" y="16"/>
                    <a:pt x="35" y="14"/>
                    <a:pt x="39" y="11"/>
                  </a:cubicBezTo>
                  <a:cubicBezTo>
                    <a:pt x="42" y="9"/>
                    <a:pt x="44" y="5"/>
                    <a:pt x="41" y="2"/>
                  </a:cubicBezTo>
                  <a:cubicBezTo>
                    <a:pt x="40" y="1"/>
                    <a:pt x="39" y="0"/>
                    <a:pt x="38" y="0"/>
                  </a:cubicBezTo>
                </a:path>
              </a:pathLst>
            </a:custGeom>
            <a:solidFill>
              <a:srgbClr val="2BC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ṧḷiḍe">
              <a:extLst>
                <a:ext uri="{FF2B5EF4-FFF2-40B4-BE49-F238E27FC236}">
                  <a16:creationId xmlns:a16="http://schemas.microsoft.com/office/drawing/2014/main" id="{195330CB-CB35-4EE2-9CC8-A242BCC74EBB}"/>
                </a:ext>
              </a:extLst>
            </p:cNvPr>
            <p:cNvSpPr/>
            <p:nvPr/>
          </p:nvSpPr>
          <p:spPr bwMode="auto">
            <a:xfrm>
              <a:off x="7610356" y="2089278"/>
              <a:ext cx="266700" cy="287338"/>
            </a:xfrm>
            <a:custGeom>
              <a:avLst/>
              <a:gdLst>
                <a:gd name="T0" fmla="*/ 8 w 37"/>
                <a:gd name="T1" fmla="*/ 14 h 40"/>
                <a:gd name="T2" fmla="*/ 26 w 37"/>
                <a:gd name="T3" fmla="*/ 11 h 40"/>
                <a:gd name="T4" fmla="*/ 13 w 37"/>
                <a:gd name="T5" fmla="*/ 40 h 40"/>
                <a:gd name="T6" fmla="*/ 8 w 37"/>
                <a:gd name="T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8" y="14"/>
                  </a:moveTo>
                  <a:cubicBezTo>
                    <a:pt x="8" y="14"/>
                    <a:pt x="14" y="0"/>
                    <a:pt x="26" y="11"/>
                  </a:cubicBezTo>
                  <a:cubicBezTo>
                    <a:pt x="37" y="23"/>
                    <a:pt x="19" y="40"/>
                    <a:pt x="13" y="40"/>
                  </a:cubicBezTo>
                  <a:cubicBezTo>
                    <a:pt x="0" y="40"/>
                    <a:pt x="2" y="21"/>
                    <a:pt x="8" y="14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Slíḑe">
              <a:extLst>
                <a:ext uri="{FF2B5EF4-FFF2-40B4-BE49-F238E27FC236}">
                  <a16:creationId xmlns:a16="http://schemas.microsoft.com/office/drawing/2014/main" id="{8D4A0E03-641C-40DA-BEF8-21FF51610E04}"/>
                </a:ext>
              </a:extLst>
            </p:cNvPr>
            <p:cNvSpPr/>
            <p:nvPr/>
          </p:nvSpPr>
          <p:spPr bwMode="auto">
            <a:xfrm>
              <a:off x="7683381" y="2211516"/>
              <a:ext cx="85725" cy="122238"/>
            </a:xfrm>
            <a:custGeom>
              <a:avLst/>
              <a:gdLst>
                <a:gd name="T0" fmla="*/ 12 w 12"/>
                <a:gd name="T1" fmla="*/ 0 h 17"/>
                <a:gd name="T2" fmla="*/ 5 w 12"/>
                <a:gd name="T3" fmla="*/ 3 h 17"/>
                <a:gd name="T4" fmla="*/ 5 w 12"/>
                <a:gd name="T5" fmla="*/ 3 h 17"/>
                <a:gd name="T6" fmla="*/ 2 w 12"/>
                <a:gd name="T7" fmla="*/ 8 h 17"/>
                <a:gd name="T8" fmla="*/ 0 w 12"/>
                <a:gd name="T9" fmla="*/ 14 h 17"/>
                <a:gd name="T10" fmla="*/ 0 w 12"/>
                <a:gd name="T11" fmla="*/ 15 h 17"/>
                <a:gd name="T12" fmla="*/ 1 w 12"/>
                <a:gd name="T13" fmla="*/ 16 h 17"/>
                <a:gd name="T14" fmla="*/ 2 w 12"/>
                <a:gd name="T15" fmla="*/ 16 h 17"/>
                <a:gd name="T16" fmla="*/ 4 w 12"/>
                <a:gd name="T17" fmla="*/ 17 h 17"/>
                <a:gd name="T18" fmla="*/ 5 w 12"/>
                <a:gd name="T19" fmla="*/ 17 h 17"/>
                <a:gd name="T20" fmla="*/ 8 w 12"/>
                <a:gd name="T21" fmla="*/ 14 h 17"/>
                <a:gd name="T22" fmla="*/ 9 w 12"/>
                <a:gd name="T23" fmla="*/ 10 h 17"/>
                <a:gd name="T24" fmla="*/ 8 w 12"/>
                <a:gd name="T25" fmla="*/ 13 h 17"/>
                <a:gd name="T26" fmla="*/ 5 w 12"/>
                <a:gd name="T27" fmla="*/ 15 h 17"/>
                <a:gd name="T28" fmla="*/ 4 w 12"/>
                <a:gd name="T29" fmla="*/ 15 h 17"/>
                <a:gd name="T30" fmla="*/ 2 w 12"/>
                <a:gd name="T31" fmla="*/ 14 h 17"/>
                <a:gd name="T32" fmla="*/ 2 w 12"/>
                <a:gd name="T33" fmla="*/ 10 h 17"/>
                <a:gd name="T34" fmla="*/ 6 w 12"/>
                <a:gd name="T35" fmla="*/ 4 h 17"/>
                <a:gd name="T36" fmla="*/ 12 w 1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17">
                  <a:moveTo>
                    <a:pt x="12" y="0"/>
                  </a:moveTo>
                  <a:cubicBezTo>
                    <a:pt x="10" y="1"/>
                    <a:pt x="7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5"/>
                    <a:pt x="3" y="7"/>
                    <a:pt x="2" y="8"/>
                  </a:cubicBezTo>
                  <a:cubicBezTo>
                    <a:pt x="1" y="10"/>
                    <a:pt x="1" y="12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6"/>
                    <a:pt x="8" y="15"/>
                    <a:pt x="8" y="14"/>
                  </a:cubicBezTo>
                  <a:cubicBezTo>
                    <a:pt x="9" y="13"/>
                    <a:pt x="10" y="11"/>
                    <a:pt x="9" y="10"/>
                  </a:cubicBezTo>
                  <a:cubicBezTo>
                    <a:pt x="9" y="11"/>
                    <a:pt x="9" y="13"/>
                    <a:pt x="8" y="13"/>
                  </a:cubicBezTo>
                  <a:cubicBezTo>
                    <a:pt x="7" y="14"/>
                    <a:pt x="6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4" y="6"/>
                    <a:pt x="6" y="4"/>
                  </a:cubicBezTo>
                  <a:cubicBezTo>
                    <a:pt x="8" y="3"/>
                    <a:pt x="10" y="1"/>
                    <a:pt x="12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ṣľíḓè">
              <a:extLst>
                <a:ext uri="{FF2B5EF4-FFF2-40B4-BE49-F238E27FC236}">
                  <a16:creationId xmlns:a16="http://schemas.microsoft.com/office/drawing/2014/main" id="{B9B1C016-44C7-44DC-9AD4-142240BB7A81}"/>
                </a:ext>
              </a:extLst>
            </p:cNvPr>
            <p:cNvSpPr/>
            <p:nvPr/>
          </p:nvSpPr>
          <p:spPr bwMode="auto">
            <a:xfrm>
              <a:off x="6918206" y="2089278"/>
              <a:ext cx="260350" cy="287338"/>
            </a:xfrm>
            <a:custGeom>
              <a:avLst/>
              <a:gdLst>
                <a:gd name="T0" fmla="*/ 29 w 36"/>
                <a:gd name="T1" fmla="*/ 14 h 40"/>
                <a:gd name="T2" fmla="*/ 11 w 36"/>
                <a:gd name="T3" fmla="*/ 11 h 40"/>
                <a:gd name="T4" fmla="*/ 24 w 36"/>
                <a:gd name="T5" fmla="*/ 40 h 40"/>
                <a:gd name="T6" fmla="*/ 29 w 36"/>
                <a:gd name="T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29" y="14"/>
                  </a:moveTo>
                  <a:cubicBezTo>
                    <a:pt x="29" y="14"/>
                    <a:pt x="22" y="0"/>
                    <a:pt x="11" y="11"/>
                  </a:cubicBezTo>
                  <a:cubicBezTo>
                    <a:pt x="0" y="23"/>
                    <a:pt x="17" y="40"/>
                    <a:pt x="24" y="40"/>
                  </a:cubicBezTo>
                  <a:cubicBezTo>
                    <a:pt x="36" y="40"/>
                    <a:pt x="35" y="21"/>
                    <a:pt x="29" y="14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šļïḍè">
              <a:extLst>
                <a:ext uri="{FF2B5EF4-FFF2-40B4-BE49-F238E27FC236}">
                  <a16:creationId xmlns:a16="http://schemas.microsoft.com/office/drawing/2014/main" id="{5C9B2C7B-D2DE-4A0F-B241-C2C7C1E41C53}"/>
                </a:ext>
              </a:extLst>
            </p:cNvPr>
            <p:cNvSpPr/>
            <p:nvPr/>
          </p:nvSpPr>
          <p:spPr bwMode="auto">
            <a:xfrm>
              <a:off x="6997581" y="2211516"/>
              <a:ext cx="79375" cy="122238"/>
            </a:xfrm>
            <a:custGeom>
              <a:avLst/>
              <a:gdLst>
                <a:gd name="T0" fmla="*/ 4 w 11"/>
                <a:gd name="T1" fmla="*/ 10 h 17"/>
                <a:gd name="T2" fmla="*/ 4 w 11"/>
                <a:gd name="T3" fmla="*/ 14 h 17"/>
                <a:gd name="T4" fmla="*/ 8 w 11"/>
                <a:gd name="T5" fmla="*/ 17 h 17"/>
                <a:gd name="T6" fmla="*/ 9 w 11"/>
                <a:gd name="T7" fmla="*/ 17 h 17"/>
                <a:gd name="T8" fmla="*/ 11 w 11"/>
                <a:gd name="T9" fmla="*/ 16 h 17"/>
                <a:gd name="T10" fmla="*/ 11 w 11"/>
                <a:gd name="T11" fmla="*/ 16 h 17"/>
                <a:gd name="T12" fmla="*/ 11 w 11"/>
                <a:gd name="T13" fmla="*/ 14 h 17"/>
                <a:gd name="T14" fmla="*/ 11 w 11"/>
                <a:gd name="T15" fmla="*/ 14 h 17"/>
                <a:gd name="T16" fmla="*/ 9 w 11"/>
                <a:gd name="T17" fmla="*/ 15 h 17"/>
                <a:gd name="T18" fmla="*/ 8 w 11"/>
                <a:gd name="T19" fmla="*/ 15 h 17"/>
                <a:gd name="T20" fmla="*/ 5 w 11"/>
                <a:gd name="T21" fmla="*/ 13 h 17"/>
                <a:gd name="T22" fmla="*/ 4 w 11"/>
                <a:gd name="T23" fmla="*/ 10 h 17"/>
                <a:gd name="T24" fmla="*/ 0 w 11"/>
                <a:gd name="T25" fmla="*/ 0 h 17"/>
                <a:gd name="T26" fmla="*/ 7 w 11"/>
                <a:gd name="T27" fmla="*/ 4 h 17"/>
                <a:gd name="T28" fmla="*/ 10 w 11"/>
                <a:gd name="T29" fmla="*/ 8 h 17"/>
                <a:gd name="T30" fmla="*/ 10 w 11"/>
                <a:gd name="T31" fmla="*/ 4 h 17"/>
                <a:gd name="T32" fmla="*/ 8 w 11"/>
                <a:gd name="T33" fmla="*/ 3 h 17"/>
                <a:gd name="T34" fmla="*/ 0 w 11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7">
                  <a:moveTo>
                    <a:pt x="4" y="10"/>
                  </a:moveTo>
                  <a:cubicBezTo>
                    <a:pt x="3" y="11"/>
                    <a:pt x="4" y="13"/>
                    <a:pt x="4" y="14"/>
                  </a:cubicBezTo>
                  <a:cubicBezTo>
                    <a:pt x="5" y="15"/>
                    <a:pt x="6" y="16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7" y="15"/>
                    <a:pt x="6" y="14"/>
                    <a:pt x="5" y="13"/>
                  </a:cubicBezTo>
                  <a:cubicBezTo>
                    <a:pt x="4" y="13"/>
                    <a:pt x="4" y="11"/>
                    <a:pt x="4" y="10"/>
                  </a:cubicBezTo>
                  <a:moveTo>
                    <a:pt x="0" y="0"/>
                  </a:moveTo>
                  <a:cubicBezTo>
                    <a:pt x="3" y="1"/>
                    <a:pt x="5" y="3"/>
                    <a:pt x="7" y="4"/>
                  </a:cubicBezTo>
                  <a:cubicBezTo>
                    <a:pt x="8" y="5"/>
                    <a:pt x="9" y="6"/>
                    <a:pt x="10" y="8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9" y="4"/>
                    <a:pt x="9" y="4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şḻídê">
              <a:extLst>
                <a:ext uri="{FF2B5EF4-FFF2-40B4-BE49-F238E27FC236}">
                  <a16:creationId xmlns:a16="http://schemas.microsoft.com/office/drawing/2014/main" id="{353941FD-1A29-4BE9-8A61-9BA161517C35}"/>
                </a:ext>
              </a:extLst>
            </p:cNvPr>
            <p:cNvSpPr/>
            <p:nvPr/>
          </p:nvSpPr>
          <p:spPr bwMode="auto">
            <a:xfrm>
              <a:off x="7257931" y="2421066"/>
              <a:ext cx="244475" cy="330200"/>
            </a:xfrm>
            <a:custGeom>
              <a:avLst/>
              <a:gdLst>
                <a:gd name="T0" fmla="*/ 0 w 34"/>
                <a:gd name="T1" fmla="*/ 14 h 46"/>
                <a:gd name="T2" fmla="*/ 2 w 34"/>
                <a:gd name="T3" fmla="*/ 38 h 46"/>
                <a:gd name="T4" fmla="*/ 31 w 34"/>
                <a:gd name="T5" fmla="*/ 37 h 46"/>
                <a:gd name="T6" fmla="*/ 34 w 34"/>
                <a:gd name="T7" fmla="*/ 11 h 46"/>
                <a:gd name="T8" fmla="*/ 0 w 34"/>
                <a:gd name="T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0" y="14"/>
                  </a:moveTo>
                  <a:cubicBezTo>
                    <a:pt x="0" y="14"/>
                    <a:pt x="1" y="33"/>
                    <a:pt x="2" y="38"/>
                  </a:cubicBezTo>
                  <a:cubicBezTo>
                    <a:pt x="2" y="44"/>
                    <a:pt x="22" y="46"/>
                    <a:pt x="31" y="37"/>
                  </a:cubicBezTo>
                  <a:cubicBezTo>
                    <a:pt x="31" y="37"/>
                    <a:pt x="34" y="21"/>
                    <a:pt x="34" y="11"/>
                  </a:cubicBezTo>
                  <a:cubicBezTo>
                    <a:pt x="33" y="0"/>
                    <a:pt x="4" y="5"/>
                    <a:pt x="0" y="14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sḻídé">
              <a:extLst>
                <a:ext uri="{FF2B5EF4-FFF2-40B4-BE49-F238E27FC236}">
                  <a16:creationId xmlns:a16="http://schemas.microsoft.com/office/drawing/2014/main" id="{0B92524D-4751-41B1-839E-87A1EA04800D}"/>
                </a:ext>
              </a:extLst>
            </p:cNvPr>
            <p:cNvSpPr/>
            <p:nvPr/>
          </p:nvSpPr>
          <p:spPr bwMode="auto">
            <a:xfrm>
              <a:off x="7264281" y="2563941"/>
              <a:ext cx="238125" cy="79375"/>
            </a:xfrm>
            <a:custGeom>
              <a:avLst/>
              <a:gdLst>
                <a:gd name="T0" fmla="*/ 33 w 33"/>
                <a:gd name="T1" fmla="*/ 0 h 11"/>
                <a:gd name="T2" fmla="*/ 14 w 33"/>
                <a:gd name="T3" fmla="*/ 4 h 11"/>
                <a:gd name="T4" fmla="*/ 14 w 33"/>
                <a:gd name="T5" fmla="*/ 4 h 11"/>
                <a:gd name="T6" fmla="*/ 14 w 33"/>
                <a:gd name="T7" fmla="*/ 4 h 11"/>
                <a:gd name="T8" fmla="*/ 9 w 33"/>
                <a:gd name="T9" fmla="*/ 4 h 11"/>
                <a:gd name="T10" fmla="*/ 9 w 33"/>
                <a:gd name="T11" fmla="*/ 4 h 11"/>
                <a:gd name="T12" fmla="*/ 9 w 33"/>
                <a:gd name="T13" fmla="*/ 4 h 11"/>
                <a:gd name="T14" fmla="*/ 9 w 33"/>
                <a:gd name="T15" fmla="*/ 4 h 11"/>
                <a:gd name="T16" fmla="*/ 9 w 33"/>
                <a:gd name="T17" fmla="*/ 4 h 11"/>
                <a:gd name="T18" fmla="*/ 0 w 33"/>
                <a:gd name="T19" fmla="*/ 2 h 11"/>
                <a:gd name="T20" fmla="*/ 0 w 33"/>
                <a:gd name="T21" fmla="*/ 7 h 11"/>
                <a:gd name="T22" fmla="*/ 13 w 33"/>
                <a:gd name="T23" fmla="*/ 11 h 11"/>
                <a:gd name="T24" fmla="*/ 16 w 33"/>
                <a:gd name="T25" fmla="*/ 11 h 11"/>
                <a:gd name="T26" fmla="*/ 32 w 33"/>
                <a:gd name="T27" fmla="*/ 6 h 11"/>
                <a:gd name="T28" fmla="*/ 33 w 33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11">
                  <a:moveTo>
                    <a:pt x="33" y="0"/>
                  </a:moveTo>
                  <a:cubicBezTo>
                    <a:pt x="28" y="3"/>
                    <a:pt x="21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1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4"/>
                    <a:pt x="2" y="3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3" y="9"/>
                    <a:pt x="7" y="11"/>
                    <a:pt x="13" y="11"/>
                  </a:cubicBezTo>
                  <a:cubicBezTo>
                    <a:pt x="14" y="11"/>
                    <a:pt x="15" y="11"/>
                    <a:pt x="16" y="11"/>
                  </a:cubicBezTo>
                  <a:cubicBezTo>
                    <a:pt x="22" y="10"/>
                    <a:pt x="27" y="8"/>
                    <a:pt x="32" y="6"/>
                  </a:cubicBezTo>
                  <a:cubicBezTo>
                    <a:pt x="32" y="4"/>
                    <a:pt x="32" y="2"/>
                    <a:pt x="33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1íḋê">
              <a:extLst>
                <a:ext uri="{FF2B5EF4-FFF2-40B4-BE49-F238E27FC236}">
                  <a16:creationId xmlns:a16="http://schemas.microsoft.com/office/drawing/2014/main" id="{88E57A80-F6F0-44F5-BD1F-EFE214DFE7F5}"/>
                </a:ext>
              </a:extLst>
            </p:cNvPr>
            <p:cNvSpPr/>
            <p:nvPr/>
          </p:nvSpPr>
          <p:spPr bwMode="auto">
            <a:xfrm>
              <a:off x="7011869" y="1794003"/>
              <a:ext cx="180975" cy="525463"/>
            </a:xfrm>
            <a:custGeom>
              <a:avLst/>
              <a:gdLst>
                <a:gd name="T0" fmla="*/ 13 w 25"/>
                <a:gd name="T1" fmla="*/ 0 h 73"/>
                <a:gd name="T2" fmla="*/ 23 w 25"/>
                <a:gd name="T3" fmla="*/ 17 h 73"/>
                <a:gd name="T4" fmla="*/ 15 w 25"/>
                <a:gd name="T5" fmla="*/ 68 h 73"/>
                <a:gd name="T6" fmla="*/ 0 w 25"/>
                <a:gd name="T7" fmla="*/ 28 h 73"/>
                <a:gd name="T8" fmla="*/ 13 w 2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3">
                  <a:moveTo>
                    <a:pt x="13" y="0"/>
                  </a:moveTo>
                  <a:cubicBezTo>
                    <a:pt x="13" y="0"/>
                    <a:pt x="22" y="4"/>
                    <a:pt x="23" y="17"/>
                  </a:cubicBezTo>
                  <a:cubicBezTo>
                    <a:pt x="25" y="29"/>
                    <a:pt x="20" y="63"/>
                    <a:pt x="15" y="68"/>
                  </a:cubicBezTo>
                  <a:cubicBezTo>
                    <a:pt x="11" y="73"/>
                    <a:pt x="0" y="51"/>
                    <a:pt x="0" y="28"/>
                  </a:cubicBezTo>
                  <a:cubicBezTo>
                    <a:pt x="0" y="4"/>
                    <a:pt x="3" y="1"/>
                    <a:pt x="13" y="0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şḷíḑè">
              <a:extLst>
                <a:ext uri="{FF2B5EF4-FFF2-40B4-BE49-F238E27FC236}">
                  <a16:creationId xmlns:a16="http://schemas.microsoft.com/office/drawing/2014/main" id="{C2FD9C96-A601-4296-A26C-CB181AF9B4C9}"/>
                </a:ext>
              </a:extLst>
            </p:cNvPr>
            <p:cNvSpPr/>
            <p:nvPr/>
          </p:nvSpPr>
          <p:spPr bwMode="auto">
            <a:xfrm>
              <a:off x="7042031" y="1736853"/>
              <a:ext cx="698500" cy="869950"/>
            </a:xfrm>
            <a:custGeom>
              <a:avLst/>
              <a:gdLst>
                <a:gd name="T0" fmla="*/ 95 w 97"/>
                <a:gd name="T1" fmla="*/ 32 h 121"/>
                <a:gd name="T2" fmla="*/ 96 w 97"/>
                <a:gd name="T3" fmla="*/ 35 h 121"/>
                <a:gd name="T4" fmla="*/ 87 w 97"/>
                <a:gd name="T5" fmla="*/ 86 h 121"/>
                <a:gd name="T6" fmla="*/ 40 w 97"/>
                <a:gd name="T7" fmla="*/ 119 h 121"/>
                <a:gd name="T8" fmla="*/ 4 w 97"/>
                <a:gd name="T9" fmla="*/ 25 h 121"/>
                <a:gd name="T10" fmla="*/ 58 w 97"/>
                <a:gd name="T11" fmla="*/ 4 h 121"/>
                <a:gd name="T12" fmla="*/ 80 w 97"/>
                <a:gd name="T13" fmla="*/ 12 h 121"/>
                <a:gd name="T14" fmla="*/ 95 w 97"/>
                <a:gd name="T15" fmla="*/ 3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21">
                  <a:moveTo>
                    <a:pt x="95" y="32"/>
                  </a:moveTo>
                  <a:cubicBezTo>
                    <a:pt x="95" y="33"/>
                    <a:pt x="95" y="34"/>
                    <a:pt x="96" y="35"/>
                  </a:cubicBezTo>
                  <a:cubicBezTo>
                    <a:pt x="97" y="51"/>
                    <a:pt x="93" y="70"/>
                    <a:pt x="87" y="86"/>
                  </a:cubicBezTo>
                  <a:cubicBezTo>
                    <a:pt x="82" y="97"/>
                    <a:pt x="74" y="121"/>
                    <a:pt x="40" y="119"/>
                  </a:cubicBezTo>
                  <a:cubicBezTo>
                    <a:pt x="3" y="116"/>
                    <a:pt x="0" y="75"/>
                    <a:pt x="4" y="25"/>
                  </a:cubicBezTo>
                  <a:cubicBezTo>
                    <a:pt x="6" y="0"/>
                    <a:pt x="40" y="0"/>
                    <a:pt x="58" y="4"/>
                  </a:cubicBezTo>
                  <a:cubicBezTo>
                    <a:pt x="66" y="6"/>
                    <a:pt x="74" y="8"/>
                    <a:pt x="80" y="12"/>
                  </a:cubicBezTo>
                  <a:cubicBezTo>
                    <a:pt x="88" y="16"/>
                    <a:pt x="93" y="23"/>
                    <a:pt x="95" y="32"/>
                  </a:cubicBezTo>
                </a:path>
              </a:pathLst>
            </a:custGeom>
            <a:solidFill>
              <a:srgbClr val="FFA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ṩḻïḍe">
              <a:extLst>
                <a:ext uri="{FF2B5EF4-FFF2-40B4-BE49-F238E27FC236}">
                  <a16:creationId xmlns:a16="http://schemas.microsoft.com/office/drawing/2014/main" id="{D2D49C1F-1574-4085-809A-E928A6696DD3}"/>
                </a:ext>
              </a:extLst>
            </p:cNvPr>
            <p:cNvSpPr/>
            <p:nvPr/>
          </p:nvSpPr>
          <p:spPr bwMode="auto">
            <a:xfrm>
              <a:off x="7164269" y="2089278"/>
              <a:ext cx="93663" cy="13652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şľíḓè">
              <a:extLst>
                <a:ext uri="{FF2B5EF4-FFF2-40B4-BE49-F238E27FC236}">
                  <a16:creationId xmlns:a16="http://schemas.microsoft.com/office/drawing/2014/main" id="{487ED898-7ED0-4314-A484-6387B7BFAE28}"/>
                </a:ext>
              </a:extLst>
            </p:cNvPr>
            <p:cNvSpPr/>
            <p:nvPr/>
          </p:nvSpPr>
          <p:spPr bwMode="auto">
            <a:xfrm>
              <a:off x="7113469" y="1995616"/>
              <a:ext cx="173038" cy="58738"/>
            </a:xfrm>
            <a:custGeom>
              <a:avLst/>
              <a:gdLst>
                <a:gd name="T0" fmla="*/ 1 w 24"/>
                <a:gd name="T1" fmla="*/ 8 h 8"/>
                <a:gd name="T2" fmla="*/ 23 w 24"/>
                <a:gd name="T3" fmla="*/ 7 h 8"/>
                <a:gd name="T4" fmla="*/ 24 w 24"/>
                <a:gd name="T5" fmla="*/ 1 h 8"/>
                <a:gd name="T6" fmla="*/ 0 w 24"/>
                <a:gd name="T7" fmla="*/ 2 h 8"/>
                <a:gd name="T8" fmla="*/ 1 w 2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1" y="8"/>
                  </a:moveTo>
                  <a:cubicBezTo>
                    <a:pt x="10" y="6"/>
                    <a:pt x="23" y="7"/>
                    <a:pt x="23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10" y="0"/>
                    <a:pt x="0" y="2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ṥḻíḓè">
              <a:extLst>
                <a:ext uri="{FF2B5EF4-FFF2-40B4-BE49-F238E27FC236}">
                  <a16:creationId xmlns:a16="http://schemas.microsoft.com/office/drawing/2014/main" id="{62C7263C-BD04-4D80-B394-C83C0963E659}"/>
                </a:ext>
              </a:extLst>
            </p:cNvPr>
            <p:cNvSpPr/>
            <p:nvPr/>
          </p:nvSpPr>
          <p:spPr bwMode="auto">
            <a:xfrm>
              <a:off x="7430969" y="2089278"/>
              <a:ext cx="85725" cy="13652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ṥľïḑé">
              <a:extLst>
                <a:ext uri="{FF2B5EF4-FFF2-40B4-BE49-F238E27FC236}">
                  <a16:creationId xmlns:a16="http://schemas.microsoft.com/office/drawing/2014/main" id="{AADB72EA-D69B-46D6-A710-D917318FE262}"/>
                </a:ext>
              </a:extLst>
            </p:cNvPr>
            <p:cNvSpPr/>
            <p:nvPr/>
          </p:nvSpPr>
          <p:spPr bwMode="auto">
            <a:xfrm>
              <a:off x="7394456" y="1995616"/>
              <a:ext cx="173038" cy="58738"/>
            </a:xfrm>
            <a:custGeom>
              <a:avLst/>
              <a:gdLst>
                <a:gd name="T0" fmla="*/ 23 w 24"/>
                <a:gd name="T1" fmla="*/ 8 h 8"/>
                <a:gd name="T2" fmla="*/ 24 w 24"/>
                <a:gd name="T3" fmla="*/ 2 h 8"/>
                <a:gd name="T4" fmla="*/ 0 w 24"/>
                <a:gd name="T5" fmla="*/ 1 h 8"/>
                <a:gd name="T6" fmla="*/ 1 w 24"/>
                <a:gd name="T7" fmla="*/ 7 h 8"/>
                <a:gd name="T8" fmla="*/ 23 w 2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23" y="8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14" y="0"/>
                    <a:pt x="1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4" y="6"/>
                    <a:pt x="23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śḷïdè">
              <a:extLst>
                <a:ext uri="{FF2B5EF4-FFF2-40B4-BE49-F238E27FC236}">
                  <a16:creationId xmlns:a16="http://schemas.microsoft.com/office/drawing/2014/main" id="{3DBA7D87-0A4E-4DEA-AAA3-3412F2CC0FBE}"/>
                </a:ext>
              </a:extLst>
            </p:cNvPr>
            <p:cNvSpPr/>
            <p:nvPr/>
          </p:nvSpPr>
          <p:spPr bwMode="auto">
            <a:xfrm>
              <a:off x="7243644" y="2176591"/>
              <a:ext cx="85725" cy="171450"/>
            </a:xfrm>
            <a:custGeom>
              <a:avLst/>
              <a:gdLst>
                <a:gd name="T0" fmla="*/ 12 w 12"/>
                <a:gd name="T1" fmla="*/ 0 h 24"/>
                <a:gd name="T2" fmla="*/ 8 w 12"/>
                <a:gd name="T3" fmla="*/ 7 h 24"/>
                <a:gd name="T4" fmla="*/ 6 w 12"/>
                <a:gd name="T5" fmla="*/ 10 h 24"/>
                <a:gd name="T6" fmla="*/ 2 w 12"/>
                <a:gd name="T7" fmla="*/ 13 h 24"/>
                <a:gd name="T8" fmla="*/ 0 w 12"/>
                <a:gd name="T9" fmla="*/ 17 h 24"/>
                <a:gd name="T10" fmla="*/ 0 w 12"/>
                <a:gd name="T11" fmla="*/ 18 h 24"/>
                <a:gd name="T12" fmla="*/ 1 w 12"/>
                <a:gd name="T13" fmla="*/ 20 h 24"/>
                <a:gd name="T14" fmla="*/ 2 w 12"/>
                <a:gd name="T15" fmla="*/ 21 h 24"/>
                <a:gd name="T16" fmla="*/ 3 w 12"/>
                <a:gd name="T17" fmla="*/ 22 h 24"/>
                <a:gd name="T18" fmla="*/ 11 w 12"/>
                <a:gd name="T19" fmla="*/ 24 h 24"/>
                <a:gd name="T20" fmla="*/ 4 w 12"/>
                <a:gd name="T21" fmla="*/ 20 h 24"/>
                <a:gd name="T22" fmla="*/ 3 w 12"/>
                <a:gd name="T23" fmla="*/ 17 h 24"/>
                <a:gd name="T24" fmla="*/ 4 w 12"/>
                <a:gd name="T25" fmla="*/ 14 h 24"/>
                <a:gd name="T26" fmla="*/ 5 w 12"/>
                <a:gd name="T27" fmla="*/ 14 h 24"/>
                <a:gd name="T28" fmla="*/ 6 w 12"/>
                <a:gd name="T29" fmla="*/ 13 h 24"/>
                <a:gd name="T30" fmla="*/ 7 w 12"/>
                <a:gd name="T31" fmla="*/ 12 h 24"/>
                <a:gd name="T32" fmla="*/ 10 w 12"/>
                <a:gd name="T33" fmla="*/ 8 h 24"/>
                <a:gd name="T34" fmla="*/ 12 w 12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11" y="2"/>
                    <a:pt x="10" y="5"/>
                    <a:pt x="8" y="7"/>
                  </a:cubicBezTo>
                  <a:cubicBezTo>
                    <a:pt x="8" y="8"/>
                    <a:pt x="7" y="9"/>
                    <a:pt x="6" y="10"/>
                  </a:cubicBezTo>
                  <a:cubicBezTo>
                    <a:pt x="5" y="11"/>
                    <a:pt x="3" y="11"/>
                    <a:pt x="2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4"/>
                    <a:pt x="8" y="24"/>
                    <a:pt x="11" y="24"/>
                  </a:cubicBezTo>
                  <a:cubicBezTo>
                    <a:pt x="8" y="23"/>
                    <a:pt x="6" y="22"/>
                    <a:pt x="4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3" y="16"/>
                    <a:pt x="3" y="15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2"/>
                    <a:pt x="7" y="12"/>
                  </a:cubicBezTo>
                  <a:cubicBezTo>
                    <a:pt x="9" y="11"/>
                    <a:pt x="10" y="9"/>
                    <a:pt x="10" y="8"/>
                  </a:cubicBezTo>
                  <a:cubicBezTo>
                    <a:pt x="12" y="5"/>
                    <a:pt x="12" y="2"/>
                    <a:pt x="12" y="0"/>
                  </a:cubicBezTo>
                  <a:close/>
                </a:path>
              </a:pathLst>
            </a:custGeom>
            <a:solidFill>
              <a:srgbClr val="EF7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ṧľíḓé">
              <a:extLst>
                <a:ext uri="{FF2B5EF4-FFF2-40B4-BE49-F238E27FC236}">
                  <a16:creationId xmlns:a16="http://schemas.microsoft.com/office/drawing/2014/main" id="{9C17CFF5-62D4-4889-8073-B7692AEFB994}"/>
                </a:ext>
              </a:extLst>
            </p:cNvPr>
            <p:cNvSpPr/>
            <p:nvPr/>
          </p:nvSpPr>
          <p:spPr bwMode="auto">
            <a:xfrm>
              <a:off x="7243644" y="2406778"/>
              <a:ext cx="207963" cy="63500"/>
            </a:xfrm>
            <a:custGeom>
              <a:avLst/>
              <a:gdLst>
                <a:gd name="T0" fmla="*/ 29 w 29"/>
                <a:gd name="T1" fmla="*/ 0 h 9"/>
                <a:gd name="T2" fmla="*/ 23 w 29"/>
                <a:gd name="T3" fmla="*/ 6 h 9"/>
                <a:gd name="T4" fmla="*/ 15 w 29"/>
                <a:gd name="T5" fmla="*/ 9 h 9"/>
                <a:gd name="T6" fmla="*/ 7 w 29"/>
                <a:gd name="T7" fmla="*/ 8 h 9"/>
                <a:gd name="T8" fmla="*/ 0 w 29"/>
                <a:gd name="T9" fmla="*/ 4 h 9"/>
                <a:gd name="T10" fmla="*/ 7 w 29"/>
                <a:gd name="T11" fmla="*/ 6 h 9"/>
                <a:gd name="T12" fmla="*/ 15 w 29"/>
                <a:gd name="T13" fmla="*/ 6 h 9"/>
                <a:gd name="T14" fmla="*/ 22 w 29"/>
                <a:gd name="T15" fmla="*/ 4 h 9"/>
                <a:gd name="T16" fmla="*/ 29 w 2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9">
                  <a:moveTo>
                    <a:pt x="29" y="0"/>
                  </a:moveTo>
                  <a:cubicBezTo>
                    <a:pt x="28" y="3"/>
                    <a:pt x="26" y="5"/>
                    <a:pt x="23" y="6"/>
                  </a:cubicBezTo>
                  <a:cubicBezTo>
                    <a:pt x="21" y="8"/>
                    <a:pt x="18" y="9"/>
                    <a:pt x="15" y="9"/>
                  </a:cubicBezTo>
                  <a:cubicBezTo>
                    <a:pt x="12" y="9"/>
                    <a:pt x="9" y="9"/>
                    <a:pt x="7" y="8"/>
                  </a:cubicBezTo>
                  <a:cubicBezTo>
                    <a:pt x="4" y="8"/>
                    <a:pt x="1" y="6"/>
                    <a:pt x="0" y="4"/>
                  </a:cubicBezTo>
                  <a:cubicBezTo>
                    <a:pt x="2" y="5"/>
                    <a:pt x="5" y="6"/>
                    <a:pt x="7" y="6"/>
                  </a:cubicBezTo>
                  <a:cubicBezTo>
                    <a:pt x="10" y="6"/>
                    <a:pt x="12" y="6"/>
                    <a:pt x="15" y="6"/>
                  </a:cubicBezTo>
                  <a:cubicBezTo>
                    <a:pt x="17" y="5"/>
                    <a:pt x="20" y="5"/>
                    <a:pt x="22" y="4"/>
                  </a:cubicBezTo>
                  <a:cubicBezTo>
                    <a:pt x="24" y="3"/>
                    <a:pt x="27" y="2"/>
                    <a:pt x="29" y="0"/>
                  </a:cubicBezTo>
                  <a:close/>
                </a:path>
              </a:pathLst>
            </a:custGeom>
            <a:solidFill>
              <a:srgbClr val="B0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ŝḷîḍe">
              <a:extLst>
                <a:ext uri="{FF2B5EF4-FFF2-40B4-BE49-F238E27FC236}">
                  <a16:creationId xmlns:a16="http://schemas.microsoft.com/office/drawing/2014/main" id="{2FE9FFE5-E43A-4216-A658-A990B30066E8}"/>
                </a:ext>
              </a:extLst>
            </p:cNvPr>
            <p:cNvSpPr/>
            <p:nvPr/>
          </p:nvSpPr>
          <p:spPr bwMode="auto">
            <a:xfrm>
              <a:off x="7502406" y="2362328"/>
              <a:ext cx="158750" cy="201613"/>
            </a:xfrm>
            <a:custGeom>
              <a:avLst/>
              <a:gdLst>
                <a:gd name="T0" fmla="*/ 22 w 22"/>
                <a:gd name="T1" fmla="*/ 0 h 28"/>
                <a:gd name="T2" fmla="*/ 0 w 22"/>
                <a:gd name="T3" fmla="*/ 28 h 28"/>
                <a:gd name="T4" fmla="*/ 0 w 22"/>
                <a:gd name="T5" fmla="*/ 28 h 28"/>
                <a:gd name="T6" fmla="*/ 22 w 22"/>
                <a:gd name="T7" fmla="*/ 0 h 28"/>
                <a:gd name="T8" fmla="*/ 22 w 2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cubicBezTo>
                    <a:pt x="19" y="9"/>
                    <a:pt x="13" y="2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3" y="22"/>
                    <a:pt x="19" y="9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FFD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ṩľîdé">
              <a:extLst>
                <a:ext uri="{FF2B5EF4-FFF2-40B4-BE49-F238E27FC236}">
                  <a16:creationId xmlns:a16="http://schemas.microsoft.com/office/drawing/2014/main" id="{22059F9D-73E2-466B-AA08-E79C682DBC32}"/>
                </a:ext>
              </a:extLst>
            </p:cNvPr>
            <p:cNvSpPr/>
            <p:nvPr/>
          </p:nvSpPr>
          <p:spPr bwMode="auto">
            <a:xfrm>
              <a:off x="7661156" y="2313116"/>
              <a:ext cx="22225" cy="49213"/>
            </a:xfrm>
            <a:custGeom>
              <a:avLst/>
              <a:gdLst>
                <a:gd name="T0" fmla="*/ 3 w 3"/>
                <a:gd name="T1" fmla="*/ 0 h 7"/>
                <a:gd name="T2" fmla="*/ 1 w 3"/>
                <a:gd name="T3" fmla="*/ 6 h 7"/>
                <a:gd name="T4" fmla="*/ 0 w 3"/>
                <a:gd name="T5" fmla="*/ 7 h 7"/>
                <a:gd name="T6" fmla="*/ 0 w 3"/>
                <a:gd name="T7" fmla="*/ 7 h 7"/>
                <a:gd name="T8" fmla="*/ 1 w 3"/>
                <a:gd name="T9" fmla="*/ 6 h 7"/>
                <a:gd name="T10" fmla="*/ 3 w 3"/>
                <a:gd name="T11" fmla="*/ 0 h 7"/>
                <a:gd name="T12" fmla="*/ 3 w 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ṩlíḋe">
              <a:extLst>
                <a:ext uri="{FF2B5EF4-FFF2-40B4-BE49-F238E27FC236}">
                  <a16:creationId xmlns:a16="http://schemas.microsoft.com/office/drawing/2014/main" id="{6A9A527E-E8FF-4A09-8213-3C8BFAD18541}"/>
                </a:ext>
              </a:extLst>
            </p:cNvPr>
            <p:cNvSpPr/>
            <p:nvPr/>
          </p:nvSpPr>
          <p:spPr bwMode="auto">
            <a:xfrm>
              <a:off x="7683381" y="2268666"/>
              <a:ext cx="14288" cy="44450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0 h 6"/>
                <a:gd name="T4" fmla="*/ 0 w 2"/>
                <a:gd name="T5" fmla="*/ 6 h 6"/>
                <a:gd name="T6" fmla="*/ 0 w 2"/>
                <a:gd name="T7" fmla="*/ 6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2"/>
                    <a:pt x="2" y="0"/>
                  </a:cubicBezTo>
                </a:path>
              </a:pathLst>
            </a:custGeom>
            <a:solidFill>
              <a:srgbClr val="FF6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ïšḻiḓe">
              <a:extLst>
                <a:ext uri="{FF2B5EF4-FFF2-40B4-BE49-F238E27FC236}">
                  <a16:creationId xmlns:a16="http://schemas.microsoft.com/office/drawing/2014/main" id="{DB60B5D6-DB6A-41EB-834D-222E31212B6E}"/>
                </a:ext>
              </a:extLst>
            </p:cNvPr>
            <p:cNvSpPr/>
            <p:nvPr/>
          </p:nvSpPr>
          <p:spPr bwMode="auto">
            <a:xfrm>
              <a:off x="7502406" y="2563941"/>
              <a:ext cx="1588" cy="1588"/>
            </a:xfrm>
            <a:prstGeom prst="ellipse">
              <a:avLst/>
            </a:pr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şḻiḓê">
              <a:extLst>
                <a:ext uri="{FF2B5EF4-FFF2-40B4-BE49-F238E27FC236}">
                  <a16:creationId xmlns:a16="http://schemas.microsoft.com/office/drawing/2014/main" id="{4EC09DAC-E585-4184-ACC2-AA0C72C32AA1}"/>
                </a:ext>
              </a:extLst>
            </p:cNvPr>
            <p:cNvSpPr/>
            <p:nvPr/>
          </p:nvSpPr>
          <p:spPr bwMode="auto">
            <a:xfrm>
              <a:off x="7329369" y="2563941"/>
              <a:ext cx="173038" cy="28575"/>
            </a:xfrm>
            <a:custGeom>
              <a:avLst/>
              <a:gdLst>
                <a:gd name="T0" fmla="*/ 0 w 24"/>
                <a:gd name="T1" fmla="*/ 4 h 4"/>
                <a:gd name="T2" fmla="*/ 0 w 24"/>
                <a:gd name="T3" fmla="*/ 4 h 4"/>
                <a:gd name="T4" fmla="*/ 0 w 24"/>
                <a:gd name="T5" fmla="*/ 4 h 4"/>
                <a:gd name="T6" fmla="*/ 0 w 24"/>
                <a:gd name="T7" fmla="*/ 4 h 4"/>
                <a:gd name="T8" fmla="*/ 0 w 24"/>
                <a:gd name="T9" fmla="*/ 4 h 4"/>
                <a:gd name="T10" fmla="*/ 0 w 24"/>
                <a:gd name="T11" fmla="*/ 4 h 4"/>
                <a:gd name="T12" fmla="*/ 24 w 24"/>
                <a:gd name="T13" fmla="*/ 0 h 4"/>
                <a:gd name="T14" fmla="*/ 5 w 24"/>
                <a:gd name="T15" fmla="*/ 4 h 4"/>
                <a:gd name="T16" fmla="*/ 5 w 24"/>
                <a:gd name="T17" fmla="*/ 4 h 4"/>
                <a:gd name="T18" fmla="*/ 24 w 24"/>
                <a:gd name="T19" fmla="*/ 0 h 4"/>
                <a:gd name="T20" fmla="*/ 24 w 2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24" y="0"/>
                  </a:moveTo>
                  <a:cubicBezTo>
                    <a:pt x="19" y="3"/>
                    <a:pt x="12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4"/>
                    <a:pt x="19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FF6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šḻiḋe">
              <a:extLst>
                <a:ext uri="{FF2B5EF4-FFF2-40B4-BE49-F238E27FC236}">
                  <a16:creationId xmlns:a16="http://schemas.microsoft.com/office/drawing/2014/main" id="{7FEFF03A-2D52-41BC-B3C9-FDB5B7D10835}"/>
                </a:ext>
              </a:extLst>
            </p:cNvPr>
            <p:cNvSpPr/>
            <p:nvPr/>
          </p:nvSpPr>
          <p:spPr bwMode="auto">
            <a:xfrm>
              <a:off x="7084894" y="1852741"/>
              <a:ext cx="612775" cy="739775"/>
            </a:xfrm>
            <a:custGeom>
              <a:avLst/>
              <a:gdLst>
                <a:gd name="T0" fmla="*/ 76 w 85"/>
                <a:gd name="T1" fmla="*/ 0 h 103"/>
                <a:gd name="T2" fmla="*/ 33 w 85"/>
                <a:gd name="T3" fmla="*/ 7 h 103"/>
                <a:gd name="T4" fmla="*/ 33 w 85"/>
                <a:gd name="T5" fmla="*/ 7 h 103"/>
                <a:gd name="T6" fmla="*/ 33 w 85"/>
                <a:gd name="T7" fmla="*/ 7 h 103"/>
                <a:gd name="T8" fmla="*/ 33 w 85"/>
                <a:gd name="T9" fmla="*/ 7 h 103"/>
                <a:gd name="T10" fmla="*/ 33 w 85"/>
                <a:gd name="T11" fmla="*/ 7 h 103"/>
                <a:gd name="T12" fmla="*/ 26 w 85"/>
                <a:gd name="T13" fmla="*/ 7 h 103"/>
                <a:gd name="T14" fmla="*/ 0 w 85"/>
                <a:gd name="T15" fmla="*/ 1 h 103"/>
                <a:gd name="T16" fmla="*/ 0 w 85"/>
                <a:gd name="T17" fmla="*/ 2 h 103"/>
                <a:gd name="T18" fmla="*/ 52 w 85"/>
                <a:gd name="T19" fmla="*/ 10 h 103"/>
                <a:gd name="T20" fmla="*/ 70 w 85"/>
                <a:gd name="T21" fmla="*/ 7 h 103"/>
                <a:gd name="T22" fmla="*/ 76 w 85"/>
                <a:gd name="T23" fmla="*/ 67 h 103"/>
                <a:gd name="T24" fmla="*/ 63 w 85"/>
                <a:gd name="T25" fmla="*/ 91 h 103"/>
                <a:gd name="T26" fmla="*/ 40 w 85"/>
                <a:gd name="T27" fmla="*/ 98 h 103"/>
                <a:gd name="T28" fmla="*/ 8 w 85"/>
                <a:gd name="T29" fmla="*/ 89 h 103"/>
                <a:gd name="T30" fmla="*/ 34 w 85"/>
                <a:gd name="T31" fmla="*/ 103 h 103"/>
                <a:gd name="T32" fmla="*/ 34 w 85"/>
                <a:gd name="T33" fmla="*/ 103 h 103"/>
                <a:gd name="T34" fmla="*/ 34 w 85"/>
                <a:gd name="T35" fmla="*/ 103 h 103"/>
                <a:gd name="T36" fmla="*/ 34 w 85"/>
                <a:gd name="T37" fmla="*/ 103 h 103"/>
                <a:gd name="T38" fmla="*/ 34 w 85"/>
                <a:gd name="T39" fmla="*/ 103 h 103"/>
                <a:gd name="T40" fmla="*/ 39 w 85"/>
                <a:gd name="T41" fmla="*/ 103 h 103"/>
                <a:gd name="T42" fmla="*/ 58 w 85"/>
                <a:gd name="T43" fmla="*/ 99 h 103"/>
                <a:gd name="T44" fmla="*/ 58 w 85"/>
                <a:gd name="T45" fmla="*/ 99 h 103"/>
                <a:gd name="T46" fmla="*/ 80 w 85"/>
                <a:gd name="T47" fmla="*/ 71 h 103"/>
                <a:gd name="T48" fmla="*/ 81 w 85"/>
                <a:gd name="T49" fmla="*/ 70 h 103"/>
                <a:gd name="T50" fmla="*/ 83 w 85"/>
                <a:gd name="T51" fmla="*/ 64 h 103"/>
                <a:gd name="T52" fmla="*/ 85 w 85"/>
                <a:gd name="T53" fmla="*/ 58 h 103"/>
                <a:gd name="T54" fmla="*/ 82 w 85"/>
                <a:gd name="T55" fmla="*/ 63 h 103"/>
                <a:gd name="T56" fmla="*/ 82 w 85"/>
                <a:gd name="T57" fmla="*/ 63 h 103"/>
                <a:gd name="T58" fmla="*/ 81 w 85"/>
                <a:gd name="T59" fmla="*/ 64 h 103"/>
                <a:gd name="T60" fmla="*/ 81 w 85"/>
                <a:gd name="T61" fmla="*/ 65 h 103"/>
                <a:gd name="T62" fmla="*/ 81 w 85"/>
                <a:gd name="T63" fmla="*/ 65 h 103"/>
                <a:gd name="T64" fmla="*/ 80 w 85"/>
                <a:gd name="T65" fmla="*/ 65 h 103"/>
                <a:gd name="T66" fmla="*/ 80 w 85"/>
                <a:gd name="T67" fmla="*/ 65 h 103"/>
                <a:gd name="T68" fmla="*/ 80 w 85"/>
                <a:gd name="T69" fmla="*/ 65 h 103"/>
                <a:gd name="T70" fmla="*/ 80 w 85"/>
                <a:gd name="T71" fmla="*/ 65 h 103"/>
                <a:gd name="T72" fmla="*/ 80 w 85"/>
                <a:gd name="T73" fmla="*/ 65 h 103"/>
                <a:gd name="T74" fmla="*/ 74 w 85"/>
                <a:gd name="T75" fmla="*/ 18 h 103"/>
                <a:gd name="T76" fmla="*/ 74 w 85"/>
                <a:gd name="T77" fmla="*/ 16 h 103"/>
                <a:gd name="T78" fmla="*/ 76 w 85"/>
                <a:gd name="T7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3">
                  <a:moveTo>
                    <a:pt x="76" y="0"/>
                  </a:moveTo>
                  <a:cubicBezTo>
                    <a:pt x="67" y="4"/>
                    <a:pt x="5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1" y="7"/>
                    <a:pt x="28" y="7"/>
                    <a:pt x="26" y="7"/>
                  </a:cubicBezTo>
                  <a:cubicBezTo>
                    <a:pt x="15" y="7"/>
                    <a:pt x="6" y="4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5"/>
                    <a:pt x="17" y="10"/>
                    <a:pt x="52" y="10"/>
                  </a:cubicBezTo>
                  <a:cubicBezTo>
                    <a:pt x="65" y="9"/>
                    <a:pt x="70" y="7"/>
                    <a:pt x="70" y="7"/>
                  </a:cubicBezTo>
                  <a:cubicBezTo>
                    <a:pt x="70" y="7"/>
                    <a:pt x="70" y="54"/>
                    <a:pt x="76" y="67"/>
                  </a:cubicBezTo>
                  <a:cubicBezTo>
                    <a:pt x="76" y="67"/>
                    <a:pt x="72" y="85"/>
                    <a:pt x="63" y="91"/>
                  </a:cubicBezTo>
                  <a:cubicBezTo>
                    <a:pt x="58" y="94"/>
                    <a:pt x="50" y="98"/>
                    <a:pt x="40" y="98"/>
                  </a:cubicBezTo>
                  <a:cubicBezTo>
                    <a:pt x="31" y="98"/>
                    <a:pt x="21" y="96"/>
                    <a:pt x="8" y="89"/>
                  </a:cubicBezTo>
                  <a:cubicBezTo>
                    <a:pt x="14" y="97"/>
                    <a:pt x="22" y="102"/>
                    <a:pt x="34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46" y="103"/>
                    <a:pt x="53" y="102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71" y="93"/>
                    <a:pt x="77" y="80"/>
                    <a:pt x="80" y="71"/>
                  </a:cubicBezTo>
                  <a:cubicBezTo>
                    <a:pt x="81" y="71"/>
                    <a:pt x="81" y="70"/>
                    <a:pt x="81" y="70"/>
                  </a:cubicBezTo>
                  <a:cubicBezTo>
                    <a:pt x="82" y="68"/>
                    <a:pt x="83" y="66"/>
                    <a:pt x="83" y="64"/>
                  </a:cubicBezTo>
                  <a:cubicBezTo>
                    <a:pt x="84" y="62"/>
                    <a:pt x="84" y="60"/>
                    <a:pt x="85" y="58"/>
                  </a:cubicBezTo>
                  <a:cubicBezTo>
                    <a:pt x="84" y="60"/>
                    <a:pt x="83" y="62"/>
                    <a:pt x="82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4"/>
                    <a:pt x="82" y="64"/>
                    <a:pt x="81" y="64"/>
                  </a:cubicBezTo>
                  <a:cubicBezTo>
                    <a:pt x="81" y="64"/>
                    <a:pt x="81" y="64"/>
                    <a:pt x="81" y="65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76" y="65"/>
                    <a:pt x="74" y="38"/>
                    <a:pt x="74" y="18"/>
                  </a:cubicBezTo>
                  <a:cubicBezTo>
                    <a:pt x="74" y="17"/>
                    <a:pt x="74" y="17"/>
                    <a:pt x="74" y="16"/>
                  </a:cubicBezTo>
                  <a:cubicBezTo>
                    <a:pt x="74" y="9"/>
                    <a:pt x="75" y="4"/>
                    <a:pt x="76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ṣ1íḑe">
              <a:extLst>
                <a:ext uri="{FF2B5EF4-FFF2-40B4-BE49-F238E27FC236}">
                  <a16:creationId xmlns:a16="http://schemas.microsoft.com/office/drawing/2014/main" id="{1D1E920F-5B82-4986-8840-9210C8089612}"/>
                </a:ext>
              </a:extLst>
            </p:cNvPr>
            <p:cNvSpPr/>
            <p:nvPr/>
          </p:nvSpPr>
          <p:spPr bwMode="auto">
            <a:xfrm>
              <a:off x="6976944" y="1557466"/>
              <a:ext cx="741363" cy="358775"/>
            </a:xfrm>
            <a:custGeom>
              <a:avLst/>
              <a:gdLst>
                <a:gd name="T0" fmla="*/ 103 w 103"/>
                <a:gd name="T1" fmla="*/ 34 h 50"/>
                <a:gd name="T2" fmla="*/ 41 w 103"/>
                <a:gd name="T3" fmla="*/ 48 h 50"/>
                <a:gd name="T4" fmla="*/ 0 w 103"/>
                <a:gd name="T5" fmla="*/ 31 h 50"/>
                <a:gd name="T6" fmla="*/ 49 w 103"/>
                <a:gd name="T7" fmla="*/ 4 h 50"/>
                <a:gd name="T8" fmla="*/ 103 w 103"/>
                <a:gd name="T9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0">
                  <a:moveTo>
                    <a:pt x="103" y="34"/>
                  </a:moveTo>
                  <a:cubicBezTo>
                    <a:pt x="103" y="34"/>
                    <a:pt x="89" y="50"/>
                    <a:pt x="41" y="48"/>
                  </a:cubicBezTo>
                  <a:cubicBezTo>
                    <a:pt x="10" y="47"/>
                    <a:pt x="0" y="31"/>
                    <a:pt x="0" y="31"/>
                  </a:cubicBezTo>
                  <a:cubicBezTo>
                    <a:pt x="0" y="31"/>
                    <a:pt x="3" y="7"/>
                    <a:pt x="49" y="4"/>
                  </a:cubicBezTo>
                  <a:cubicBezTo>
                    <a:pt x="94" y="0"/>
                    <a:pt x="103" y="34"/>
                    <a:pt x="103" y="34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ṩ1iďé">
              <a:extLst>
                <a:ext uri="{FF2B5EF4-FFF2-40B4-BE49-F238E27FC236}">
                  <a16:creationId xmlns:a16="http://schemas.microsoft.com/office/drawing/2014/main" id="{347406A3-E184-4A60-817D-5161F6A3D2EC}"/>
                </a:ext>
              </a:extLst>
            </p:cNvPr>
            <p:cNvSpPr/>
            <p:nvPr/>
          </p:nvSpPr>
          <p:spPr bwMode="auto">
            <a:xfrm>
              <a:off x="7718306" y="1801941"/>
              <a:ext cx="1588" cy="1588"/>
            </a:xfrm>
            <a:prstGeom prst="rect">
              <a:avLst/>
            </a:prstGeom>
            <a:solidFill>
              <a:srgbClr val="9D9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$ļiḑê">
              <a:extLst>
                <a:ext uri="{FF2B5EF4-FFF2-40B4-BE49-F238E27FC236}">
                  <a16:creationId xmlns:a16="http://schemas.microsoft.com/office/drawing/2014/main" id="{9D413202-3A25-4DD4-AEB1-1C3CEDCE6146}"/>
                </a:ext>
              </a:extLst>
            </p:cNvPr>
            <p:cNvSpPr/>
            <p:nvPr/>
          </p:nvSpPr>
          <p:spPr bwMode="auto">
            <a:xfrm>
              <a:off x="7718306" y="1801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1ídè">
              <a:extLst>
                <a:ext uri="{FF2B5EF4-FFF2-40B4-BE49-F238E27FC236}">
                  <a16:creationId xmlns:a16="http://schemas.microsoft.com/office/drawing/2014/main" id="{EE7EA00D-3212-46AD-B25B-443301676B54}"/>
                </a:ext>
              </a:extLst>
            </p:cNvPr>
            <p:cNvSpPr/>
            <p:nvPr/>
          </p:nvSpPr>
          <p:spPr bwMode="auto">
            <a:xfrm>
              <a:off x="7323019" y="1852741"/>
              <a:ext cx="309563" cy="49213"/>
            </a:xfrm>
            <a:custGeom>
              <a:avLst/>
              <a:gdLst>
                <a:gd name="T0" fmla="*/ 0 w 43"/>
                <a:gd name="T1" fmla="*/ 7 h 7"/>
                <a:gd name="T2" fmla="*/ 0 w 43"/>
                <a:gd name="T3" fmla="*/ 7 h 7"/>
                <a:gd name="T4" fmla="*/ 0 w 43"/>
                <a:gd name="T5" fmla="*/ 7 h 7"/>
                <a:gd name="T6" fmla="*/ 0 w 43"/>
                <a:gd name="T7" fmla="*/ 7 h 7"/>
                <a:gd name="T8" fmla="*/ 43 w 43"/>
                <a:gd name="T9" fmla="*/ 0 h 7"/>
                <a:gd name="T10" fmla="*/ 0 w 43"/>
                <a:gd name="T11" fmla="*/ 7 h 7"/>
                <a:gd name="T12" fmla="*/ 43 w 43"/>
                <a:gd name="T13" fmla="*/ 0 h 7"/>
                <a:gd name="T14" fmla="*/ 43 w 4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3" y="0"/>
                  </a:moveTo>
                  <a:cubicBezTo>
                    <a:pt x="34" y="4"/>
                    <a:pt x="20" y="7"/>
                    <a:pt x="0" y="7"/>
                  </a:cubicBezTo>
                  <a:cubicBezTo>
                    <a:pt x="20" y="7"/>
                    <a:pt x="34" y="4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9D4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sḷíḓè">
              <a:extLst>
                <a:ext uri="{FF2B5EF4-FFF2-40B4-BE49-F238E27FC236}">
                  <a16:creationId xmlns:a16="http://schemas.microsoft.com/office/drawing/2014/main" id="{D65DD38E-B5D9-4687-A62B-EF42545D20E4}"/>
                </a:ext>
              </a:extLst>
            </p:cNvPr>
            <p:cNvSpPr/>
            <p:nvPr/>
          </p:nvSpPr>
          <p:spPr bwMode="auto">
            <a:xfrm>
              <a:off x="6976944" y="1751141"/>
              <a:ext cx="741363" cy="150813"/>
            </a:xfrm>
            <a:custGeom>
              <a:avLst/>
              <a:gdLst>
                <a:gd name="T0" fmla="*/ 100 w 103"/>
                <a:gd name="T1" fmla="*/ 0 h 21"/>
                <a:gd name="T2" fmla="*/ 42 w 103"/>
                <a:gd name="T3" fmla="*/ 13 h 21"/>
                <a:gd name="T4" fmla="*/ 36 w 103"/>
                <a:gd name="T5" fmla="*/ 13 h 21"/>
                <a:gd name="T6" fmla="*/ 1 w 103"/>
                <a:gd name="T7" fmla="*/ 3 h 21"/>
                <a:gd name="T8" fmla="*/ 0 w 103"/>
                <a:gd name="T9" fmla="*/ 4 h 21"/>
                <a:gd name="T10" fmla="*/ 0 w 103"/>
                <a:gd name="T11" fmla="*/ 4 h 21"/>
                <a:gd name="T12" fmla="*/ 41 w 103"/>
                <a:gd name="T13" fmla="*/ 21 h 21"/>
                <a:gd name="T14" fmla="*/ 48 w 103"/>
                <a:gd name="T15" fmla="*/ 21 h 21"/>
                <a:gd name="T16" fmla="*/ 48 w 103"/>
                <a:gd name="T17" fmla="*/ 21 h 21"/>
                <a:gd name="T18" fmla="*/ 48 w 103"/>
                <a:gd name="T19" fmla="*/ 21 h 21"/>
                <a:gd name="T20" fmla="*/ 91 w 103"/>
                <a:gd name="T21" fmla="*/ 14 h 21"/>
                <a:gd name="T22" fmla="*/ 103 w 103"/>
                <a:gd name="T23" fmla="*/ 7 h 21"/>
                <a:gd name="T24" fmla="*/ 103 w 103"/>
                <a:gd name="T25" fmla="*/ 7 h 21"/>
                <a:gd name="T26" fmla="*/ 100 w 103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21">
                  <a:moveTo>
                    <a:pt x="100" y="0"/>
                  </a:moveTo>
                  <a:cubicBezTo>
                    <a:pt x="96" y="3"/>
                    <a:pt x="80" y="13"/>
                    <a:pt x="42" y="13"/>
                  </a:cubicBezTo>
                  <a:cubicBezTo>
                    <a:pt x="40" y="13"/>
                    <a:pt x="38" y="13"/>
                    <a:pt x="36" y="13"/>
                  </a:cubicBezTo>
                  <a:cubicBezTo>
                    <a:pt x="18" y="12"/>
                    <a:pt x="7" y="7"/>
                    <a:pt x="1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0" y="20"/>
                    <a:pt x="41" y="21"/>
                  </a:cubicBezTo>
                  <a:cubicBezTo>
                    <a:pt x="43" y="21"/>
                    <a:pt x="46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68" y="21"/>
                    <a:pt x="82" y="18"/>
                    <a:pt x="91" y="14"/>
                  </a:cubicBezTo>
                  <a:cubicBezTo>
                    <a:pt x="92" y="8"/>
                    <a:pt x="96" y="7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7"/>
                    <a:pt x="102" y="4"/>
                    <a:pt x="100" y="0"/>
                  </a:cubicBezTo>
                </a:path>
              </a:pathLst>
            </a:custGeom>
            <a:solidFill>
              <a:srgbClr val="2514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ṧ1iḑé">
              <a:extLst>
                <a:ext uri="{FF2B5EF4-FFF2-40B4-BE49-F238E27FC236}">
                  <a16:creationId xmlns:a16="http://schemas.microsoft.com/office/drawing/2014/main" id="{17CE4FE7-2A72-4CD4-8380-4D29F08813CE}"/>
                </a:ext>
              </a:extLst>
            </p:cNvPr>
            <p:cNvSpPr/>
            <p:nvPr/>
          </p:nvSpPr>
          <p:spPr bwMode="auto">
            <a:xfrm>
              <a:off x="7618294" y="1801941"/>
              <a:ext cx="238125" cy="546100"/>
            </a:xfrm>
            <a:custGeom>
              <a:avLst/>
              <a:gdLst>
                <a:gd name="T0" fmla="*/ 14 w 33"/>
                <a:gd name="T1" fmla="*/ 0 h 76"/>
                <a:gd name="T2" fmla="*/ 25 w 33"/>
                <a:gd name="T3" fmla="*/ 13 h 76"/>
                <a:gd name="T4" fmla="*/ 7 w 33"/>
                <a:gd name="T5" fmla="*/ 72 h 76"/>
                <a:gd name="T6" fmla="*/ 0 w 33"/>
                <a:gd name="T7" fmla="*/ 25 h 76"/>
                <a:gd name="T8" fmla="*/ 14 w 33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6">
                  <a:moveTo>
                    <a:pt x="14" y="0"/>
                  </a:moveTo>
                  <a:cubicBezTo>
                    <a:pt x="14" y="0"/>
                    <a:pt x="20" y="2"/>
                    <a:pt x="25" y="13"/>
                  </a:cubicBezTo>
                  <a:cubicBezTo>
                    <a:pt x="33" y="27"/>
                    <a:pt x="11" y="67"/>
                    <a:pt x="7" y="72"/>
                  </a:cubicBezTo>
                  <a:cubicBezTo>
                    <a:pt x="3" y="76"/>
                    <a:pt x="0" y="46"/>
                    <a:pt x="0" y="25"/>
                  </a:cubicBezTo>
                  <a:cubicBezTo>
                    <a:pt x="0" y="3"/>
                    <a:pt x="3" y="0"/>
                    <a:pt x="14" y="0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ṣlïďè">
              <a:extLst>
                <a:ext uri="{FF2B5EF4-FFF2-40B4-BE49-F238E27FC236}">
                  <a16:creationId xmlns:a16="http://schemas.microsoft.com/office/drawing/2014/main" id="{2DE8FD25-CAB4-4B45-B7E0-5A420A2C3D4E}"/>
                </a:ext>
              </a:extLst>
            </p:cNvPr>
            <p:cNvSpPr/>
            <p:nvPr/>
          </p:nvSpPr>
          <p:spPr bwMode="auto">
            <a:xfrm>
              <a:off x="7718306" y="1801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iṩ1iḓé">
              <a:extLst>
                <a:ext uri="{FF2B5EF4-FFF2-40B4-BE49-F238E27FC236}">
                  <a16:creationId xmlns:a16="http://schemas.microsoft.com/office/drawing/2014/main" id="{DE5D8621-82C2-41FD-A069-5B76B1346B3B}"/>
                </a:ext>
              </a:extLst>
            </p:cNvPr>
            <p:cNvSpPr/>
            <p:nvPr/>
          </p:nvSpPr>
          <p:spPr bwMode="auto">
            <a:xfrm>
              <a:off x="7718306" y="1801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ṧľïḍè">
              <a:extLst>
                <a:ext uri="{FF2B5EF4-FFF2-40B4-BE49-F238E27FC236}">
                  <a16:creationId xmlns:a16="http://schemas.microsoft.com/office/drawing/2014/main" id="{813B1929-769E-4A00-944C-498AEC4A40B7}"/>
                </a:ext>
              </a:extLst>
            </p:cNvPr>
            <p:cNvSpPr/>
            <p:nvPr/>
          </p:nvSpPr>
          <p:spPr bwMode="auto">
            <a:xfrm>
              <a:off x="7661156" y="2305178"/>
              <a:ext cx="14288" cy="14288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1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2 w 2"/>
                <a:gd name="T15" fmla="*/ 0 h 2"/>
                <a:gd name="T16" fmla="*/ 1 w 2"/>
                <a:gd name="T17" fmla="*/ 1 h 2"/>
                <a:gd name="T18" fmla="*/ 2 w 2"/>
                <a:gd name="T19" fmla="*/ 0 h 2"/>
                <a:gd name="T20" fmla="*/ 2 w 2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moveTo>
                    <a:pt x="2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D4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ṡľîdé">
              <a:extLst>
                <a:ext uri="{FF2B5EF4-FFF2-40B4-BE49-F238E27FC236}">
                  <a16:creationId xmlns:a16="http://schemas.microsoft.com/office/drawing/2014/main" id="{5E558C5E-B73C-4C93-9F4A-1485D1BDC794}"/>
                </a:ext>
              </a:extLst>
            </p:cNvPr>
            <p:cNvSpPr/>
            <p:nvPr/>
          </p:nvSpPr>
          <p:spPr bwMode="auto">
            <a:xfrm>
              <a:off x="7618294" y="1801941"/>
              <a:ext cx="122238" cy="517525"/>
            </a:xfrm>
            <a:custGeom>
              <a:avLst/>
              <a:gdLst>
                <a:gd name="T0" fmla="*/ 14 w 17"/>
                <a:gd name="T1" fmla="*/ 0 h 72"/>
                <a:gd name="T2" fmla="*/ 14 w 17"/>
                <a:gd name="T3" fmla="*/ 0 h 72"/>
                <a:gd name="T4" fmla="*/ 14 w 17"/>
                <a:gd name="T5" fmla="*/ 0 h 72"/>
                <a:gd name="T6" fmla="*/ 2 w 17"/>
                <a:gd name="T7" fmla="*/ 7 h 72"/>
                <a:gd name="T8" fmla="*/ 0 w 17"/>
                <a:gd name="T9" fmla="*/ 23 h 72"/>
                <a:gd name="T10" fmla="*/ 0 w 17"/>
                <a:gd name="T11" fmla="*/ 25 h 72"/>
                <a:gd name="T12" fmla="*/ 6 w 17"/>
                <a:gd name="T13" fmla="*/ 72 h 72"/>
                <a:gd name="T14" fmla="*/ 6 w 17"/>
                <a:gd name="T15" fmla="*/ 72 h 72"/>
                <a:gd name="T16" fmla="*/ 6 w 17"/>
                <a:gd name="T17" fmla="*/ 72 h 72"/>
                <a:gd name="T18" fmla="*/ 7 w 17"/>
                <a:gd name="T19" fmla="*/ 72 h 72"/>
                <a:gd name="T20" fmla="*/ 7 w 17"/>
                <a:gd name="T21" fmla="*/ 72 h 72"/>
                <a:gd name="T22" fmla="*/ 7 w 17"/>
                <a:gd name="T23" fmla="*/ 71 h 72"/>
                <a:gd name="T24" fmla="*/ 8 w 17"/>
                <a:gd name="T25" fmla="*/ 70 h 72"/>
                <a:gd name="T26" fmla="*/ 4 w 17"/>
                <a:gd name="T27" fmla="*/ 27 h 72"/>
                <a:gd name="T28" fmla="*/ 17 w 17"/>
                <a:gd name="T29" fmla="*/ 2 h 72"/>
                <a:gd name="T30" fmla="*/ 14 w 17"/>
                <a:gd name="T31" fmla="*/ 0 h 72"/>
                <a:gd name="T32" fmla="*/ 14 w 17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72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3" y="1"/>
                    <a:pt x="2" y="7"/>
                  </a:cubicBezTo>
                  <a:cubicBezTo>
                    <a:pt x="1" y="11"/>
                    <a:pt x="0" y="16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45"/>
                    <a:pt x="2" y="72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2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8" y="71"/>
                    <a:pt x="8" y="71"/>
                    <a:pt x="8" y="70"/>
                  </a:cubicBezTo>
                  <a:cubicBezTo>
                    <a:pt x="6" y="62"/>
                    <a:pt x="4" y="42"/>
                    <a:pt x="4" y="27"/>
                  </a:cubicBezTo>
                  <a:cubicBezTo>
                    <a:pt x="4" y="5"/>
                    <a:pt x="7" y="2"/>
                    <a:pt x="17" y="2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2514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şḷïḋe">
              <a:extLst>
                <a:ext uri="{FF2B5EF4-FFF2-40B4-BE49-F238E27FC236}">
                  <a16:creationId xmlns:a16="http://schemas.microsoft.com/office/drawing/2014/main" id="{80117E62-08B3-429C-A06D-4264D5FD78DD}"/>
                </a:ext>
              </a:extLst>
            </p:cNvPr>
            <p:cNvSpPr/>
            <p:nvPr/>
          </p:nvSpPr>
          <p:spPr bwMode="auto">
            <a:xfrm>
              <a:off x="7884994" y="4297491"/>
              <a:ext cx="258763" cy="130175"/>
            </a:xfrm>
            <a:custGeom>
              <a:avLst/>
              <a:gdLst>
                <a:gd name="T0" fmla="*/ 36 w 36"/>
                <a:gd name="T1" fmla="*/ 4 h 18"/>
                <a:gd name="T2" fmla="*/ 36 w 36"/>
                <a:gd name="T3" fmla="*/ 4 h 18"/>
                <a:gd name="T4" fmla="*/ 36 w 36"/>
                <a:gd name="T5" fmla="*/ 8 h 18"/>
                <a:gd name="T6" fmla="*/ 36 w 36"/>
                <a:gd name="T7" fmla="*/ 8 h 18"/>
                <a:gd name="T8" fmla="*/ 36 w 36"/>
                <a:gd name="T9" fmla="*/ 4 h 18"/>
                <a:gd name="T10" fmla="*/ 9 w 36"/>
                <a:gd name="T11" fmla="*/ 0 h 18"/>
                <a:gd name="T12" fmla="*/ 5 w 36"/>
                <a:gd name="T13" fmla="*/ 7 h 18"/>
                <a:gd name="T14" fmla="*/ 0 w 36"/>
                <a:gd name="T15" fmla="*/ 18 h 18"/>
                <a:gd name="T16" fmla="*/ 0 w 36"/>
                <a:gd name="T17" fmla="*/ 18 h 18"/>
                <a:gd name="T18" fmla="*/ 0 w 36"/>
                <a:gd name="T19" fmla="*/ 18 h 18"/>
                <a:gd name="T20" fmla="*/ 5 w 36"/>
                <a:gd name="T21" fmla="*/ 7 h 18"/>
                <a:gd name="T22" fmla="*/ 9 w 36"/>
                <a:gd name="T23" fmla="*/ 0 h 18"/>
                <a:gd name="T24" fmla="*/ 9 w 36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8"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9" y="0"/>
                  </a:moveTo>
                  <a:cubicBezTo>
                    <a:pt x="7" y="3"/>
                    <a:pt x="5" y="6"/>
                    <a:pt x="5" y="7"/>
                  </a:cubicBezTo>
                  <a:cubicBezTo>
                    <a:pt x="5" y="8"/>
                    <a:pt x="4" y="14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4"/>
                    <a:pt x="5" y="8"/>
                    <a:pt x="5" y="7"/>
                  </a:cubicBezTo>
                  <a:cubicBezTo>
                    <a:pt x="5" y="6"/>
                    <a:pt x="7" y="3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688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sḷïdê">
              <a:extLst>
                <a:ext uri="{FF2B5EF4-FFF2-40B4-BE49-F238E27FC236}">
                  <a16:creationId xmlns:a16="http://schemas.microsoft.com/office/drawing/2014/main" id="{39816339-2A3F-4466-B9EA-2425F41F2433}"/>
                </a:ext>
              </a:extLst>
            </p:cNvPr>
            <p:cNvSpPr/>
            <p:nvPr/>
          </p:nvSpPr>
          <p:spPr bwMode="auto">
            <a:xfrm>
              <a:off x="7842131" y="4297491"/>
              <a:ext cx="301625" cy="201613"/>
            </a:xfrm>
            <a:custGeom>
              <a:avLst/>
              <a:gdLst>
                <a:gd name="T0" fmla="*/ 15 w 42"/>
                <a:gd name="T1" fmla="*/ 0 h 28"/>
                <a:gd name="T2" fmla="*/ 11 w 42"/>
                <a:gd name="T3" fmla="*/ 7 h 28"/>
                <a:gd name="T4" fmla="*/ 6 w 42"/>
                <a:gd name="T5" fmla="*/ 18 h 28"/>
                <a:gd name="T6" fmla="*/ 6 w 42"/>
                <a:gd name="T7" fmla="*/ 18 h 28"/>
                <a:gd name="T8" fmla="*/ 2 w 42"/>
                <a:gd name="T9" fmla="*/ 28 h 28"/>
                <a:gd name="T10" fmla="*/ 6 w 42"/>
                <a:gd name="T11" fmla="*/ 22 h 28"/>
                <a:gd name="T12" fmla="*/ 14 w 42"/>
                <a:gd name="T13" fmla="*/ 11 h 28"/>
                <a:gd name="T14" fmla="*/ 20 w 42"/>
                <a:gd name="T15" fmla="*/ 8 h 28"/>
                <a:gd name="T16" fmla="*/ 27 w 42"/>
                <a:gd name="T17" fmla="*/ 9 h 28"/>
                <a:gd name="T18" fmla="*/ 33 w 42"/>
                <a:gd name="T19" fmla="*/ 9 h 28"/>
                <a:gd name="T20" fmla="*/ 42 w 42"/>
                <a:gd name="T21" fmla="*/ 8 h 28"/>
                <a:gd name="T22" fmla="*/ 42 w 42"/>
                <a:gd name="T23" fmla="*/ 4 h 28"/>
                <a:gd name="T24" fmla="*/ 32 w 42"/>
                <a:gd name="T25" fmla="*/ 5 h 28"/>
                <a:gd name="T26" fmla="*/ 15 w 42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8">
                  <a:moveTo>
                    <a:pt x="15" y="0"/>
                  </a:moveTo>
                  <a:cubicBezTo>
                    <a:pt x="13" y="3"/>
                    <a:pt x="11" y="6"/>
                    <a:pt x="11" y="7"/>
                  </a:cubicBezTo>
                  <a:cubicBezTo>
                    <a:pt x="11" y="8"/>
                    <a:pt x="10" y="14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21"/>
                    <a:pt x="0" y="26"/>
                    <a:pt x="2" y="28"/>
                  </a:cubicBezTo>
                  <a:cubicBezTo>
                    <a:pt x="2" y="26"/>
                    <a:pt x="3" y="24"/>
                    <a:pt x="6" y="22"/>
                  </a:cubicBezTo>
                  <a:cubicBezTo>
                    <a:pt x="10" y="19"/>
                    <a:pt x="14" y="15"/>
                    <a:pt x="14" y="11"/>
                  </a:cubicBezTo>
                  <a:cubicBezTo>
                    <a:pt x="15" y="9"/>
                    <a:pt x="16" y="8"/>
                    <a:pt x="20" y="8"/>
                  </a:cubicBezTo>
                  <a:cubicBezTo>
                    <a:pt x="22" y="8"/>
                    <a:pt x="24" y="8"/>
                    <a:pt x="27" y="9"/>
                  </a:cubicBezTo>
                  <a:cubicBezTo>
                    <a:pt x="29" y="9"/>
                    <a:pt x="31" y="9"/>
                    <a:pt x="33" y="9"/>
                  </a:cubicBezTo>
                  <a:cubicBezTo>
                    <a:pt x="37" y="9"/>
                    <a:pt x="41" y="8"/>
                    <a:pt x="42" y="8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36" y="5"/>
                    <a:pt x="32" y="5"/>
                  </a:cubicBezTo>
                  <a:cubicBezTo>
                    <a:pt x="26" y="5"/>
                    <a:pt x="20" y="4"/>
                    <a:pt x="15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š1ïḍé">
              <a:extLst>
                <a:ext uri="{FF2B5EF4-FFF2-40B4-BE49-F238E27FC236}">
                  <a16:creationId xmlns:a16="http://schemas.microsoft.com/office/drawing/2014/main" id="{0F33753D-A31F-4A3D-A30A-C6D60607E6D9}"/>
                </a:ext>
              </a:extLst>
            </p:cNvPr>
            <p:cNvSpPr/>
            <p:nvPr/>
          </p:nvSpPr>
          <p:spPr bwMode="auto">
            <a:xfrm>
              <a:off x="7732594" y="2787778"/>
              <a:ext cx="454025" cy="1574800"/>
            </a:xfrm>
            <a:custGeom>
              <a:avLst/>
              <a:gdLst>
                <a:gd name="T0" fmla="*/ 17 w 63"/>
                <a:gd name="T1" fmla="*/ 0 h 219"/>
                <a:gd name="T2" fmla="*/ 0 w 63"/>
                <a:gd name="T3" fmla="*/ 80 h 219"/>
                <a:gd name="T4" fmla="*/ 29 w 63"/>
                <a:gd name="T5" fmla="*/ 130 h 219"/>
                <a:gd name="T6" fmla="*/ 28 w 63"/>
                <a:gd name="T7" fmla="*/ 208 h 219"/>
                <a:gd name="T8" fmla="*/ 60 w 63"/>
                <a:gd name="T9" fmla="*/ 213 h 219"/>
                <a:gd name="T10" fmla="*/ 63 w 63"/>
                <a:gd name="T11" fmla="*/ 123 h 219"/>
                <a:gd name="T12" fmla="*/ 17 w 63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19">
                  <a:moveTo>
                    <a:pt x="17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39" y="219"/>
                    <a:pt x="60" y="213"/>
                    <a:pt x="60" y="213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B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Sľiďê">
              <a:extLst>
                <a:ext uri="{FF2B5EF4-FFF2-40B4-BE49-F238E27FC236}">
                  <a16:creationId xmlns:a16="http://schemas.microsoft.com/office/drawing/2014/main" id="{1F629920-4475-4661-B808-AE56A751512F}"/>
                </a:ext>
              </a:extLst>
            </p:cNvPr>
            <p:cNvSpPr/>
            <p:nvPr/>
          </p:nvSpPr>
          <p:spPr bwMode="auto">
            <a:xfrm>
              <a:off x="7935794" y="428320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99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ṧľïde">
              <a:extLst>
                <a:ext uri="{FF2B5EF4-FFF2-40B4-BE49-F238E27FC236}">
                  <a16:creationId xmlns:a16="http://schemas.microsoft.com/office/drawing/2014/main" id="{F6F5FB80-2F95-42B3-94BE-03BFF0C38741}"/>
                </a:ext>
              </a:extLst>
            </p:cNvPr>
            <p:cNvSpPr/>
            <p:nvPr/>
          </p:nvSpPr>
          <p:spPr bwMode="auto">
            <a:xfrm>
              <a:off x="7732594" y="2787778"/>
              <a:ext cx="331788" cy="1546225"/>
            </a:xfrm>
            <a:custGeom>
              <a:avLst/>
              <a:gdLst>
                <a:gd name="T0" fmla="*/ 17 w 46"/>
                <a:gd name="T1" fmla="*/ 0 h 215"/>
                <a:gd name="T2" fmla="*/ 17 w 46"/>
                <a:gd name="T3" fmla="*/ 0 h 215"/>
                <a:gd name="T4" fmla="*/ 0 w 46"/>
                <a:gd name="T5" fmla="*/ 80 h 215"/>
                <a:gd name="T6" fmla="*/ 29 w 46"/>
                <a:gd name="T7" fmla="*/ 130 h 215"/>
                <a:gd name="T8" fmla="*/ 28 w 46"/>
                <a:gd name="T9" fmla="*/ 195 h 215"/>
                <a:gd name="T10" fmla="*/ 28 w 46"/>
                <a:gd name="T11" fmla="*/ 208 h 215"/>
                <a:gd name="T12" fmla="*/ 28 w 46"/>
                <a:gd name="T13" fmla="*/ 208 h 215"/>
                <a:gd name="T14" fmla="*/ 28 w 46"/>
                <a:gd name="T15" fmla="*/ 208 h 215"/>
                <a:gd name="T16" fmla="*/ 28 w 46"/>
                <a:gd name="T17" fmla="*/ 208 h 215"/>
                <a:gd name="T18" fmla="*/ 28 w 46"/>
                <a:gd name="T19" fmla="*/ 208 h 215"/>
                <a:gd name="T20" fmla="*/ 28 w 46"/>
                <a:gd name="T21" fmla="*/ 208 h 215"/>
                <a:gd name="T22" fmla="*/ 28 w 46"/>
                <a:gd name="T23" fmla="*/ 208 h 215"/>
                <a:gd name="T24" fmla="*/ 28 w 46"/>
                <a:gd name="T25" fmla="*/ 208 h 215"/>
                <a:gd name="T26" fmla="*/ 28 w 46"/>
                <a:gd name="T27" fmla="*/ 208 h 215"/>
                <a:gd name="T28" fmla="*/ 28 w 46"/>
                <a:gd name="T29" fmla="*/ 208 h 215"/>
                <a:gd name="T30" fmla="*/ 28 w 46"/>
                <a:gd name="T31" fmla="*/ 208 h 215"/>
                <a:gd name="T32" fmla="*/ 28 w 46"/>
                <a:gd name="T33" fmla="*/ 208 h 215"/>
                <a:gd name="T34" fmla="*/ 28 w 46"/>
                <a:gd name="T35" fmla="*/ 208 h 215"/>
                <a:gd name="T36" fmla="*/ 28 w 46"/>
                <a:gd name="T37" fmla="*/ 208 h 215"/>
                <a:gd name="T38" fmla="*/ 42 w 46"/>
                <a:gd name="T39" fmla="*/ 214 h 215"/>
                <a:gd name="T40" fmla="*/ 46 w 46"/>
                <a:gd name="T41" fmla="*/ 215 h 215"/>
                <a:gd name="T42" fmla="*/ 46 w 46"/>
                <a:gd name="T43" fmla="*/ 215 h 215"/>
                <a:gd name="T44" fmla="*/ 35 w 46"/>
                <a:gd name="T45" fmla="*/ 204 h 215"/>
                <a:gd name="T46" fmla="*/ 35 w 46"/>
                <a:gd name="T47" fmla="*/ 134 h 215"/>
                <a:gd name="T48" fmla="*/ 46 w 46"/>
                <a:gd name="T49" fmla="*/ 132 h 215"/>
                <a:gd name="T50" fmla="*/ 37 w 46"/>
                <a:gd name="T51" fmla="*/ 128 h 215"/>
                <a:gd name="T52" fmla="*/ 43 w 46"/>
                <a:gd name="T53" fmla="*/ 118 h 215"/>
                <a:gd name="T54" fmla="*/ 35 w 46"/>
                <a:gd name="T55" fmla="*/ 123 h 215"/>
                <a:gd name="T56" fmla="*/ 17 w 46"/>
                <a:gd name="T57" fmla="*/ 85 h 215"/>
                <a:gd name="T58" fmla="*/ 17 w 46"/>
                <a:gd name="T5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215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28" y="195"/>
                    <a:pt x="28" y="195"/>
                    <a:pt x="28" y="195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32" y="212"/>
                    <a:pt x="37" y="214"/>
                    <a:pt x="42" y="214"/>
                  </a:cubicBezTo>
                  <a:cubicBezTo>
                    <a:pt x="44" y="214"/>
                    <a:pt x="46" y="215"/>
                    <a:pt x="46" y="215"/>
                  </a:cubicBezTo>
                  <a:cubicBezTo>
                    <a:pt x="46" y="215"/>
                    <a:pt x="46" y="215"/>
                    <a:pt x="46" y="215"/>
                  </a:cubicBezTo>
                  <a:cubicBezTo>
                    <a:pt x="46" y="214"/>
                    <a:pt x="36" y="207"/>
                    <a:pt x="35" y="204"/>
                  </a:cubicBezTo>
                  <a:cubicBezTo>
                    <a:pt x="35" y="200"/>
                    <a:pt x="35" y="134"/>
                    <a:pt x="35" y="134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C8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ṩļîḑê">
              <a:extLst>
                <a:ext uri="{FF2B5EF4-FFF2-40B4-BE49-F238E27FC236}">
                  <a16:creationId xmlns:a16="http://schemas.microsoft.com/office/drawing/2014/main" id="{71CB0992-1EB0-4A88-B1A1-E4F85972720A}"/>
                </a:ext>
              </a:extLst>
            </p:cNvPr>
            <p:cNvSpPr/>
            <p:nvPr/>
          </p:nvSpPr>
          <p:spPr bwMode="auto">
            <a:xfrm>
              <a:off x="7970719" y="4449891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$liḓé">
              <a:extLst>
                <a:ext uri="{FF2B5EF4-FFF2-40B4-BE49-F238E27FC236}">
                  <a16:creationId xmlns:a16="http://schemas.microsoft.com/office/drawing/2014/main" id="{D4CAB3D0-EE55-483A-BF3E-5CC13ACB9261}"/>
                </a:ext>
              </a:extLst>
            </p:cNvPr>
            <p:cNvSpPr/>
            <p:nvPr/>
          </p:nvSpPr>
          <p:spPr bwMode="auto">
            <a:xfrm>
              <a:off x="7970719" y="4449891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ṩļíḋè">
              <a:extLst>
                <a:ext uri="{FF2B5EF4-FFF2-40B4-BE49-F238E27FC236}">
                  <a16:creationId xmlns:a16="http://schemas.microsoft.com/office/drawing/2014/main" id="{DC0765A9-CDA4-4CF9-98A3-09BEF63CA317}"/>
                </a:ext>
              </a:extLst>
            </p:cNvPr>
            <p:cNvSpPr/>
            <p:nvPr/>
          </p:nvSpPr>
          <p:spPr bwMode="auto">
            <a:xfrm>
              <a:off x="7978656" y="4449891"/>
              <a:ext cx="14288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1 w 2"/>
                <a:gd name="T4" fmla="*/ 2 w 2"/>
                <a:gd name="T5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688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íś1ïḋe">
              <a:extLst>
                <a:ext uri="{FF2B5EF4-FFF2-40B4-BE49-F238E27FC236}">
                  <a16:creationId xmlns:a16="http://schemas.microsoft.com/office/drawing/2014/main" id="{29F4DDA1-A857-4260-A083-3E4B9FE9E07E}"/>
                </a:ext>
              </a:extLst>
            </p:cNvPr>
            <p:cNvSpPr/>
            <p:nvPr/>
          </p:nvSpPr>
          <p:spPr bwMode="auto">
            <a:xfrm>
              <a:off x="7999294" y="4541966"/>
              <a:ext cx="7938" cy="793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D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ś1ïďè">
              <a:extLst>
                <a:ext uri="{FF2B5EF4-FFF2-40B4-BE49-F238E27FC236}">
                  <a16:creationId xmlns:a16="http://schemas.microsoft.com/office/drawing/2014/main" id="{28C1A7B9-7F91-4620-A713-CE3689631A1A}"/>
                </a:ext>
              </a:extLst>
            </p:cNvPr>
            <p:cNvSpPr/>
            <p:nvPr/>
          </p:nvSpPr>
          <p:spPr bwMode="auto">
            <a:xfrm>
              <a:off x="7978656" y="4427666"/>
              <a:ext cx="85725" cy="130175"/>
            </a:xfrm>
            <a:custGeom>
              <a:avLst/>
              <a:gdLst>
                <a:gd name="T0" fmla="*/ 5 w 12"/>
                <a:gd name="T1" fmla="*/ 0 h 18"/>
                <a:gd name="T2" fmla="*/ 0 w 12"/>
                <a:gd name="T3" fmla="*/ 3 h 18"/>
                <a:gd name="T4" fmla="*/ 1 w 12"/>
                <a:gd name="T5" fmla="*/ 3 h 18"/>
                <a:gd name="T6" fmla="*/ 2 w 12"/>
                <a:gd name="T7" fmla="*/ 3 h 18"/>
                <a:gd name="T8" fmla="*/ 2 w 12"/>
                <a:gd name="T9" fmla="*/ 3 h 18"/>
                <a:gd name="T10" fmla="*/ 7 w 12"/>
                <a:gd name="T11" fmla="*/ 9 h 18"/>
                <a:gd name="T12" fmla="*/ 7 w 12"/>
                <a:gd name="T13" fmla="*/ 9 h 18"/>
                <a:gd name="T14" fmla="*/ 4 w 12"/>
                <a:gd name="T15" fmla="*/ 15 h 18"/>
                <a:gd name="T16" fmla="*/ 4 w 12"/>
                <a:gd name="T17" fmla="*/ 15 h 18"/>
                <a:gd name="T18" fmla="*/ 4 w 12"/>
                <a:gd name="T19" fmla="*/ 16 h 18"/>
                <a:gd name="T20" fmla="*/ 3 w 12"/>
                <a:gd name="T21" fmla="*/ 17 h 18"/>
                <a:gd name="T22" fmla="*/ 4 w 12"/>
                <a:gd name="T23" fmla="*/ 16 h 18"/>
                <a:gd name="T24" fmla="*/ 8 w 12"/>
                <a:gd name="T25" fmla="*/ 18 h 18"/>
                <a:gd name="T26" fmla="*/ 12 w 12"/>
                <a:gd name="T27" fmla="*/ 10 h 18"/>
                <a:gd name="T28" fmla="*/ 12 w 12"/>
                <a:gd name="T29" fmla="*/ 3 h 18"/>
                <a:gd name="T30" fmla="*/ 11 w 12"/>
                <a:gd name="T31" fmla="*/ 3 h 18"/>
                <a:gd name="T32" fmla="*/ 5 w 12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8">
                  <a:moveTo>
                    <a:pt x="5" y="0"/>
                  </a:moveTo>
                  <a:cubicBezTo>
                    <a:pt x="3" y="2"/>
                    <a:pt x="1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4"/>
                    <a:pt x="7" y="6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1"/>
                    <a:pt x="6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6"/>
                  </a:cubicBezTo>
                  <a:cubicBezTo>
                    <a:pt x="4" y="16"/>
                    <a:pt x="4" y="16"/>
                    <a:pt x="3" y="17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6" y="16"/>
                    <a:pt x="8" y="18"/>
                    <a:pt x="8" y="18"/>
                  </a:cubicBezTo>
                  <a:cubicBezTo>
                    <a:pt x="8" y="15"/>
                    <a:pt x="12" y="10"/>
                    <a:pt x="12" y="10"/>
                  </a:cubicBezTo>
                  <a:cubicBezTo>
                    <a:pt x="8" y="9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3"/>
                    <a:pt x="5" y="0"/>
                    <a:pt x="5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ŝ1îḓé">
              <a:extLst>
                <a:ext uri="{FF2B5EF4-FFF2-40B4-BE49-F238E27FC236}">
                  <a16:creationId xmlns:a16="http://schemas.microsoft.com/office/drawing/2014/main" id="{2EA183D1-7BFE-4FB2-B053-34D68DE8F1C9}"/>
                </a:ext>
              </a:extLst>
            </p:cNvPr>
            <p:cNvSpPr/>
            <p:nvPr/>
          </p:nvSpPr>
          <p:spPr bwMode="auto">
            <a:xfrm>
              <a:off x="7891344" y="4557841"/>
              <a:ext cx="7938" cy="63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688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şľiḋe">
              <a:extLst>
                <a:ext uri="{FF2B5EF4-FFF2-40B4-BE49-F238E27FC236}">
                  <a16:creationId xmlns:a16="http://schemas.microsoft.com/office/drawing/2014/main" id="{2DBAE71B-4BE3-42CB-BF37-CD2E577ACC4F}"/>
                </a:ext>
              </a:extLst>
            </p:cNvPr>
            <p:cNvSpPr/>
            <p:nvPr/>
          </p:nvSpPr>
          <p:spPr bwMode="auto">
            <a:xfrm>
              <a:off x="7891344" y="4564191"/>
              <a:ext cx="123825" cy="107950"/>
            </a:xfrm>
            <a:custGeom>
              <a:avLst/>
              <a:gdLst>
                <a:gd name="T0" fmla="*/ 1 w 17"/>
                <a:gd name="T1" fmla="*/ 0 h 15"/>
                <a:gd name="T2" fmla="*/ 0 w 17"/>
                <a:gd name="T3" fmla="*/ 0 h 15"/>
                <a:gd name="T4" fmla="*/ 2 w 17"/>
                <a:gd name="T5" fmla="*/ 5 h 15"/>
                <a:gd name="T6" fmla="*/ 4 w 17"/>
                <a:gd name="T7" fmla="*/ 10 h 15"/>
                <a:gd name="T8" fmla="*/ 4 w 17"/>
                <a:gd name="T9" fmla="*/ 11 h 15"/>
                <a:gd name="T10" fmla="*/ 4 w 17"/>
                <a:gd name="T11" fmla="*/ 11 h 15"/>
                <a:gd name="T12" fmla="*/ 7 w 17"/>
                <a:gd name="T13" fmla="*/ 13 h 15"/>
                <a:gd name="T14" fmla="*/ 10 w 17"/>
                <a:gd name="T15" fmla="*/ 14 h 15"/>
                <a:gd name="T16" fmla="*/ 14 w 17"/>
                <a:gd name="T17" fmla="*/ 15 h 15"/>
                <a:gd name="T18" fmla="*/ 16 w 17"/>
                <a:gd name="T19" fmla="*/ 15 h 15"/>
                <a:gd name="T20" fmla="*/ 17 w 17"/>
                <a:gd name="T21" fmla="*/ 15 h 15"/>
                <a:gd name="T22" fmla="*/ 11 w 17"/>
                <a:gd name="T23" fmla="*/ 13 h 15"/>
                <a:gd name="T24" fmla="*/ 6 w 17"/>
                <a:gd name="T25" fmla="*/ 9 h 15"/>
                <a:gd name="T26" fmla="*/ 3 w 17"/>
                <a:gd name="T27" fmla="*/ 4 h 15"/>
                <a:gd name="T28" fmla="*/ 1 w 17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5"/>
                  </a:cubicBezTo>
                  <a:cubicBezTo>
                    <a:pt x="3" y="7"/>
                    <a:pt x="3" y="9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6" y="12"/>
                    <a:pt x="7" y="13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5"/>
                    <a:pt x="13" y="14"/>
                    <a:pt x="11" y="13"/>
                  </a:cubicBezTo>
                  <a:cubicBezTo>
                    <a:pt x="9" y="12"/>
                    <a:pt x="8" y="10"/>
                    <a:pt x="6" y="9"/>
                  </a:cubicBezTo>
                  <a:cubicBezTo>
                    <a:pt x="5" y="8"/>
                    <a:pt x="4" y="6"/>
                    <a:pt x="3" y="4"/>
                  </a:cubicBezTo>
                  <a:cubicBezTo>
                    <a:pt x="3" y="3"/>
                    <a:pt x="2" y="1"/>
                    <a:pt x="1" y="0"/>
                  </a:cubicBezTo>
                </a:path>
              </a:pathLst>
            </a:custGeom>
            <a:solidFill>
              <a:srgbClr val="FF8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ṡľîḋè">
              <a:extLst>
                <a:ext uri="{FF2B5EF4-FFF2-40B4-BE49-F238E27FC236}">
                  <a16:creationId xmlns:a16="http://schemas.microsoft.com/office/drawing/2014/main" id="{329BD1E4-3CE4-450A-9B8C-8474A01021DB}"/>
                </a:ext>
              </a:extLst>
            </p:cNvPr>
            <p:cNvSpPr/>
            <p:nvPr/>
          </p:nvSpPr>
          <p:spPr bwMode="auto">
            <a:xfrm>
              <a:off x="7329369" y="3787903"/>
              <a:ext cx="50800" cy="49213"/>
            </a:xfrm>
            <a:prstGeom prst="ellipse">
              <a:avLst/>
            </a:prstGeom>
            <a:solidFill>
              <a:srgbClr val="C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ṥļïḍê">
              <a:extLst>
                <a:ext uri="{FF2B5EF4-FFF2-40B4-BE49-F238E27FC236}">
                  <a16:creationId xmlns:a16="http://schemas.microsoft.com/office/drawing/2014/main" id="{C8A8910E-882A-40A9-9DF0-931AA972DAE9}"/>
                </a:ext>
              </a:extLst>
            </p:cNvPr>
            <p:cNvSpPr/>
            <p:nvPr/>
          </p:nvSpPr>
          <p:spPr bwMode="auto">
            <a:xfrm>
              <a:off x="7343656" y="4126041"/>
              <a:ext cx="50800" cy="49213"/>
            </a:xfrm>
            <a:prstGeom prst="ellipse">
              <a:avLst/>
            </a:prstGeom>
            <a:solidFill>
              <a:srgbClr val="C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ślîḍè">
              <a:extLst>
                <a:ext uri="{FF2B5EF4-FFF2-40B4-BE49-F238E27FC236}">
                  <a16:creationId xmlns:a16="http://schemas.microsoft.com/office/drawing/2014/main" id="{1B1C8224-5961-47E3-93D4-96299D687C20}"/>
                </a:ext>
              </a:extLst>
            </p:cNvPr>
            <p:cNvSpPr/>
            <p:nvPr/>
          </p:nvSpPr>
          <p:spPr bwMode="auto">
            <a:xfrm>
              <a:off x="6537206" y="6369178"/>
              <a:ext cx="468313" cy="36513"/>
            </a:xfrm>
            <a:custGeom>
              <a:avLst/>
              <a:gdLst>
                <a:gd name="T0" fmla="*/ 31 w 65"/>
                <a:gd name="T1" fmla="*/ 5 h 5"/>
                <a:gd name="T2" fmla="*/ 31 w 65"/>
                <a:gd name="T3" fmla="*/ 5 h 5"/>
                <a:gd name="T4" fmla="*/ 31 w 65"/>
                <a:gd name="T5" fmla="*/ 5 h 5"/>
                <a:gd name="T6" fmla="*/ 31 w 65"/>
                <a:gd name="T7" fmla="*/ 5 h 5"/>
                <a:gd name="T8" fmla="*/ 65 w 65"/>
                <a:gd name="T9" fmla="*/ 3 h 5"/>
                <a:gd name="T10" fmla="*/ 31 w 65"/>
                <a:gd name="T11" fmla="*/ 5 h 5"/>
                <a:gd name="T12" fmla="*/ 65 w 65"/>
                <a:gd name="T13" fmla="*/ 3 h 5"/>
                <a:gd name="T14" fmla="*/ 1 w 65"/>
                <a:gd name="T15" fmla="*/ 1 h 5"/>
                <a:gd name="T16" fmla="*/ 1 w 65"/>
                <a:gd name="T17" fmla="*/ 1 h 5"/>
                <a:gd name="T18" fmla="*/ 1 w 65"/>
                <a:gd name="T19" fmla="*/ 1 h 5"/>
                <a:gd name="T20" fmla="*/ 1 w 65"/>
                <a:gd name="T21" fmla="*/ 1 h 5"/>
                <a:gd name="T22" fmla="*/ 1 w 65"/>
                <a:gd name="T23" fmla="*/ 1 h 5"/>
                <a:gd name="T24" fmla="*/ 1 w 65"/>
                <a:gd name="T25" fmla="*/ 1 h 5"/>
                <a:gd name="T26" fmla="*/ 0 w 65"/>
                <a:gd name="T27" fmla="*/ 0 h 5"/>
                <a:gd name="T28" fmla="*/ 0 w 65"/>
                <a:gd name="T29" fmla="*/ 1 h 5"/>
                <a:gd name="T30" fmla="*/ 0 w 65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5"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65" y="3"/>
                  </a:moveTo>
                  <a:cubicBezTo>
                    <a:pt x="64" y="3"/>
                    <a:pt x="48" y="5"/>
                    <a:pt x="31" y="5"/>
                  </a:cubicBezTo>
                  <a:cubicBezTo>
                    <a:pt x="48" y="5"/>
                    <a:pt x="64" y="3"/>
                    <a:pt x="65" y="3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76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ŝlîḋê">
              <a:extLst>
                <a:ext uri="{FF2B5EF4-FFF2-40B4-BE49-F238E27FC236}">
                  <a16:creationId xmlns:a16="http://schemas.microsoft.com/office/drawing/2014/main" id="{173570AF-16AB-40B5-A0E9-79FA5455C418}"/>
                </a:ext>
              </a:extLst>
            </p:cNvPr>
            <p:cNvSpPr/>
            <p:nvPr/>
          </p:nvSpPr>
          <p:spPr bwMode="auto">
            <a:xfrm>
              <a:off x="6522919" y="6312028"/>
              <a:ext cx="519113" cy="93663"/>
            </a:xfrm>
            <a:custGeom>
              <a:avLst/>
              <a:gdLst>
                <a:gd name="T0" fmla="*/ 72 w 72"/>
                <a:gd name="T1" fmla="*/ 0 h 13"/>
                <a:gd name="T2" fmla="*/ 59 w 72"/>
                <a:gd name="T3" fmla="*/ 6 h 13"/>
                <a:gd name="T4" fmla="*/ 25 w 72"/>
                <a:gd name="T5" fmla="*/ 9 h 13"/>
                <a:gd name="T6" fmla="*/ 0 w 72"/>
                <a:gd name="T7" fmla="*/ 5 h 13"/>
                <a:gd name="T8" fmla="*/ 2 w 72"/>
                <a:gd name="T9" fmla="*/ 8 h 13"/>
                <a:gd name="T10" fmla="*/ 2 w 72"/>
                <a:gd name="T11" fmla="*/ 9 h 13"/>
                <a:gd name="T12" fmla="*/ 2 w 72"/>
                <a:gd name="T13" fmla="*/ 9 h 13"/>
                <a:gd name="T14" fmla="*/ 3 w 72"/>
                <a:gd name="T15" fmla="*/ 9 h 13"/>
                <a:gd name="T16" fmla="*/ 3 w 72"/>
                <a:gd name="T17" fmla="*/ 9 h 13"/>
                <a:gd name="T18" fmla="*/ 3 w 72"/>
                <a:gd name="T19" fmla="*/ 9 h 13"/>
                <a:gd name="T20" fmla="*/ 3 w 72"/>
                <a:gd name="T21" fmla="*/ 9 h 13"/>
                <a:gd name="T22" fmla="*/ 33 w 72"/>
                <a:gd name="T23" fmla="*/ 13 h 13"/>
                <a:gd name="T24" fmla="*/ 33 w 72"/>
                <a:gd name="T25" fmla="*/ 13 h 13"/>
                <a:gd name="T26" fmla="*/ 33 w 72"/>
                <a:gd name="T27" fmla="*/ 13 h 13"/>
                <a:gd name="T28" fmla="*/ 67 w 72"/>
                <a:gd name="T29" fmla="*/ 11 h 13"/>
                <a:gd name="T30" fmla="*/ 67 w 72"/>
                <a:gd name="T31" fmla="*/ 11 h 13"/>
                <a:gd name="T32" fmla="*/ 72 w 72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3">
                  <a:moveTo>
                    <a:pt x="72" y="0"/>
                  </a:moveTo>
                  <a:cubicBezTo>
                    <a:pt x="72" y="0"/>
                    <a:pt x="64" y="4"/>
                    <a:pt x="59" y="6"/>
                  </a:cubicBezTo>
                  <a:cubicBezTo>
                    <a:pt x="56" y="6"/>
                    <a:pt x="40" y="9"/>
                    <a:pt x="25" y="9"/>
                  </a:cubicBezTo>
                  <a:cubicBezTo>
                    <a:pt x="15" y="9"/>
                    <a:pt x="5" y="8"/>
                    <a:pt x="0" y="5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1" y="12"/>
                    <a:pt x="22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50" y="13"/>
                    <a:pt x="66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14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7" name="a26a5d4d-fdf7-4f64-a492-14e045c9f1b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2B259CD-93B3-4D49-9D46-0A5C477B671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rot="12751308">
            <a:off x="5989048" y="2265110"/>
            <a:ext cx="1243719" cy="968348"/>
            <a:chOff x="3867450" y="1371961"/>
            <a:chExt cx="4540877" cy="3535482"/>
          </a:xfrm>
        </p:grpSpPr>
        <p:sp>
          <p:nvSpPr>
            <p:cNvPr id="238" name="î$ḷïďè">
              <a:extLst>
                <a:ext uri="{FF2B5EF4-FFF2-40B4-BE49-F238E27FC236}">
                  <a16:creationId xmlns:a16="http://schemas.microsoft.com/office/drawing/2014/main" id="{AF07D449-E17B-4588-ADE2-1C2AD86DD492}"/>
                </a:ext>
              </a:extLst>
            </p:cNvPr>
            <p:cNvSpPr/>
            <p:nvPr/>
          </p:nvSpPr>
          <p:spPr bwMode="auto">
            <a:xfrm rot="7832430">
              <a:off x="5669158" y="1824480"/>
              <a:ext cx="630657" cy="2962461"/>
            </a:xfrm>
            <a:custGeom>
              <a:avLst/>
              <a:gdLst>
                <a:gd name="T0" fmla="*/ 60 w 93"/>
                <a:gd name="T1" fmla="*/ 14 h 462"/>
                <a:gd name="T2" fmla="*/ 60 w 93"/>
                <a:gd name="T3" fmla="*/ 0 h 462"/>
                <a:gd name="T4" fmla="*/ 50 w 93"/>
                <a:gd name="T5" fmla="*/ 0 h 462"/>
                <a:gd name="T6" fmla="*/ 43 w 93"/>
                <a:gd name="T7" fmla="*/ 0 h 462"/>
                <a:gd name="T8" fmla="*/ 33 w 93"/>
                <a:gd name="T9" fmla="*/ 0 h 462"/>
                <a:gd name="T10" fmla="*/ 33 w 93"/>
                <a:gd name="T11" fmla="*/ 14 h 462"/>
                <a:gd name="T12" fmla="*/ 0 w 93"/>
                <a:gd name="T13" fmla="*/ 31 h 462"/>
                <a:gd name="T14" fmla="*/ 0 w 93"/>
                <a:gd name="T15" fmla="*/ 462 h 462"/>
                <a:gd name="T16" fmla="*/ 43 w 93"/>
                <a:gd name="T17" fmla="*/ 462 h 462"/>
                <a:gd name="T18" fmla="*/ 50 w 93"/>
                <a:gd name="T19" fmla="*/ 462 h 462"/>
                <a:gd name="T20" fmla="*/ 93 w 93"/>
                <a:gd name="T21" fmla="*/ 462 h 462"/>
                <a:gd name="T22" fmla="*/ 93 w 93"/>
                <a:gd name="T23" fmla="*/ 31 h 462"/>
                <a:gd name="T24" fmla="*/ 60 w 93"/>
                <a:gd name="T25" fmla="*/ 1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462">
                  <a:moveTo>
                    <a:pt x="60" y="14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5" y="22"/>
                    <a:pt x="0" y="31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43" y="462"/>
                    <a:pt x="43" y="462"/>
                    <a:pt x="43" y="462"/>
                  </a:cubicBezTo>
                  <a:cubicBezTo>
                    <a:pt x="50" y="462"/>
                    <a:pt x="50" y="462"/>
                    <a:pt x="50" y="462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2"/>
                    <a:pt x="60" y="14"/>
                    <a:pt x="60" y="14"/>
                  </a:cubicBezTo>
                  <a:close/>
                </a:path>
              </a:pathLst>
            </a:custGeom>
            <a:solidFill>
              <a:srgbClr val="EB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s1ïḍê">
              <a:extLst>
                <a:ext uri="{FF2B5EF4-FFF2-40B4-BE49-F238E27FC236}">
                  <a16:creationId xmlns:a16="http://schemas.microsoft.com/office/drawing/2014/main" id="{10A071DC-0019-41AB-B0C1-8CFC8501B898}"/>
                </a:ext>
              </a:extLst>
            </p:cNvPr>
            <p:cNvSpPr/>
            <p:nvPr/>
          </p:nvSpPr>
          <p:spPr bwMode="auto">
            <a:xfrm rot="7832430">
              <a:off x="4715624" y="1383006"/>
              <a:ext cx="537330" cy="2138185"/>
            </a:xfrm>
            <a:prstGeom prst="rect">
              <a:avLst/>
            </a:prstGeom>
            <a:solidFill>
              <a:srgbClr val="D5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ṩ1îḑè">
              <a:extLst>
                <a:ext uri="{FF2B5EF4-FFF2-40B4-BE49-F238E27FC236}">
                  <a16:creationId xmlns:a16="http://schemas.microsoft.com/office/drawing/2014/main" id="{CF2C2062-81F1-4D1F-A3B3-BA6E80F08422}"/>
                </a:ext>
              </a:extLst>
            </p:cNvPr>
            <p:cNvSpPr/>
            <p:nvPr/>
          </p:nvSpPr>
          <p:spPr bwMode="auto">
            <a:xfrm rot="7832430">
              <a:off x="5626975" y="963259"/>
              <a:ext cx="127263" cy="3646314"/>
            </a:xfrm>
            <a:prstGeom prst="rect">
              <a:avLst/>
            </a:prstGeom>
            <a:solidFill>
              <a:srgbClr val="BFC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ïṧliḑé">
              <a:extLst>
                <a:ext uri="{FF2B5EF4-FFF2-40B4-BE49-F238E27FC236}">
                  <a16:creationId xmlns:a16="http://schemas.microsoft.com/office/drawing/2014/main" id="{A3019252-9CDC-4F80-B8AB-79DE0F9BB969}"/>
                </a:ext>
              </a:extLst>
            </p:cNvPr>
            <p:cNvSpPr/>
            <p:nvPr/>
          </p:nvSpPr>
          <p:spPr bwMode="auto">
            <a:xfrm rot="7832430">
              <a:off x="7805044" y="4540126"/>
              <a:ext cx="48078" cy="686556"/>
            </a:xfrm>
            <a:custGeom>
              <a:avLst/>
              <a:gdLst>
                <a:gd name="T0" fmla="*/ 17 w 17"/>
                <a:gd name="T1" fmla="*/ 19 h 254"/>
                <a:gd name="T2" fmla="*/ 0 w 17"/>
                <a:gd name="T3" fmla="*/ 0 h 254"/>
                <a:gd name="T4" fmla="*/ 0 w 17"/>
                <a:gd name="T5" fmla="*/ 254 h 254"/>
                <a:gd name="T6" fmla="*/ 17 w 17"/>
                <a:gd name="T7" fmla="*/ 254 h 254"/>
                <a:gd name="T8" fmla="*/ 17 w 17"/>
                <a:gd name="T9" fmla="*/ 1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4">
                  <a:moveTo>
                    <a:pt x="17" y="19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7" y="254"/>
                  </a:lnTo>
                  <a:lnTo>
                    <a:pt x="17" y="19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šļiḍé">
              <a:extLst>
                <a:ext uri="{FF2B5EF4-FFF2-40B4-BE49-F238E27FC236}">
                  <a16:creationId xmlns:a16="http://schemas.microsoft.com/office/drawing/2014/main" id="{F7D8497D-943B-46A0-9109-5CF9B692002F}"/>
                </a:ext>
              </a:extLst>
            </p:cNvPr>
            <p:cNvSpPr/>
            <p:nvPr/>
          </p:nvSpPr>
          <p:spPr bwMode="auto">
            <a:xfrm rot="7832430">
              <a:off x="4247326" y="2307762"/>
              <a:ext cx="1148190" cy="62169"/>
            </a:xfrm>
            <a:custGeom>
              <a:avLst/>
              <a:gdLst>
                <a:gd name="T0" fmla="*/ 169 w 169"/>
                <a:gd name="T1" fmla="*/ 5 h 10"/>
                <a:gd name="T2" fmla="*/ 164 w 169"/>
                <a:gd name="T3" fmla="*/ 10 h 10"/>
                <a:gd name="T4" fmla="*/ 5 w 169"/>
                <a:gd name="T5" fmla="*/ 10 h 10"/>
                <a:gd name="T6" fmla="*/ 0 w 169"/>
                <a:gd name="T7" fmla="*/ 5 h 10"/>
                <a:gd name="T8" fmla="*/ 5 w 169"/>
                <a:gd name="T9" fmla="*/ 0 h 10"/>
                <a:gd name="T10" fmla="*/ 164 w 169"/>
                <a:gd name="T11" fmla="*/ 0 h 10"/>
                <a:gd name="T12" fmla="*/ 169 w 169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">
                  <a:moveTo>
                    <a:pt x="169" y="5"/>
                  </a:moveTo>
                  <a:cubicBezTo>
                    <a:pt x="169" y="8"/>
                    <a:pt x="167" y="10"/>
                    <a:pt x="16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ïŝ1íde">
              <a:extLst>
                <a:ext uri="{FF2B5EF4-FFF2-40B4-BE49-F238E27FC236}">
                  <a16:creationId xmlns:a16="http://schemas.microsoft.com/office/drawing/2014/main" id="{D5075289-A16B-4CED-9728-95A8319295B4}"/>
                </a:ext>
              </a:extLst>
            </p:cNvPr>
            <p:cNvSpPr/>
            <p:nvPr/>
          </p:nvSpPr>
          <p:spPr bwMode="auto">
            <a:xfrm rot="7832430">
              <a:off x="7265200" y="4141715"/>
              <a:ext cx="240386" cy="724397"/>
            </a:xfrm>
            <a:custGeom>
              <a:avLst/>
              <a:gdLst>
                <a:gd name="T0" fmla="*/ 35 w 35"/>
                <a:gd name="T1" fmla="*/ 12 h 113"/>
                <a:gd name="T2" fmla="*/ 17 w 35"/>
                <a:gd name="T3" fmla="*/ 0 h 113"/>
                <a:gd name="T4" fmla="*/ 0 w 35"/>
                <a:gd name="T5" fmla="*/ 12 h 113"/>
                <a:gd name="T6" fmla="*/ 0 w 35"/>
                <a:gd name="T7" fmla="*/ 113 h 113"/>
                <a:gd name="T8" fmla="*/ 35 w 35"/>
                <a:gd name="T9" fmla="*/ 113 h 113"/>
                <a:gd name="T10" fmla="*/ 35 w 35"/>
                <a:gd name="T11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3">
                  <a:moveTo>
                    <a:pt x="35" y="12"/>
                  </a:moveTo>
                  <a:cubicBezTo>
                    <a:pt x="35" y="12"/>
                    <a:pt x="29" y="0"/>
                    <a:pt x="17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5" y="113"/>
                    <a:pt x="35" y="113"/>
                    <a:pt x="35" y="113"/>
                  </a:cubicBezTo>
                  <a:lnTo>
                    <a:pt x="35" y="12"/>
                  </a:lnTo>
                  <a:close/>
                </a:path>
              </a:pathLst>
            </a:custGeom>
            <a:solidFill>
              <a:srgbClr val="C5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śļiḓè">
              <a:extLst>
                <a:ext uri="{FF2B5EF4-FFF2-40B4-BE49-F238E27FC236}">
                  <a16:creationId xmlns:a16="http://schemas.microsoft.com/office/drawing/2014/main" id="{34D29F1E-902E-42F8-89A0-D3C268E46DC9}"/>
                </a:ext>
              </a:extLst>
            </p:cNvPr>
            <p:cNvSpPr/>
            <p:nvPr/>
          </p:nvSpPr>
          <p:spPr bwMode="auto">
            <a:xfrm rot="7832430">
              <a:off x="6976821" y="4262813"/>
              <a:ext cx="291291" cy="32435"/>
            </a:xfrm>
            <a:prstGeom prst="rect">
              <a:avLst/>
            </a:pr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sḻíďê">
              <a:extLst>
                <a:ext uri="{FF2B5EF4-FFF2-40B4-BE49-F238E27FC236}">
                  <a16:creationId xmlns:a16="http://schemas.microsoft.com/office/drawing/2014/main" id="{CD2E818E-1CB4-4174-8440-C3190543645E}"/>
                </a:ext>
              </a:extLst>
            </p:cNvPr>
            <p:cNvSpPr/>
            <p:nvPr/>
          </p:nvSpPr>
          <p:spPr bwMode="auto">
            <a:xfrm rot="7832430">
              <a:off x="3761837" y="1721250"/>
              <a:ext cx="760747" cy="62169"/>
            </a:xfrm>
            <a:custGeom>
              <a:avLst/>
              <a:gdLst>
                <a:gd name="T0" fmla="*/ 112 w 112"/>
                <a:gd name="T1" fmla="*/ 5 h 10"/>
                <a:gd name="T2" fmla="*/ 109 w 112"/>
                <a:gd name="T3" fmla="*/ 10 h 10"/>
                <a:gd name="T4" fmla="*/ 3 w 112"/>
                <a:gd name="T5" fmla="*/ 10 h 10"/>
                <a:gd name="T6" fmla="*/ 0 w 112"/>
                <a:gd name="T7" fmla="*/ 5 h 10"/>
                <a:gd name="T8" fmla="*/ 3 w 112"/>
                <a:gd name="T9" fmla="*/ 0 h 10"/>
                <a:gd name="T10" fmla="*/ 109 w 112"/>
                <a:gd name="T11" fmla="*/ 0 h 10"/>
                <a:gd name="T12" fmla="*/ 112 w 112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">
                  <a:moveTo>
                    <a:pt x="112" y="5"/>
                  </a:moveTo>
                  <a:cubicBezTo>
                    <a:pt x="112" y="8"/>
                    <a:pt x="111" y="10"/>
                    <a:pt x="10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2"/>
                    <a:pt x="112" y="5"/>
                  </a:cubicBezTo>
                  <a:close/>
                </a:path>
              </a:pathLst>
            </a:custGeom>
            <a:solidFill>
              <a:srgbClr val="97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îḓè">
              <a:extLst>
                <a:ext uri="{FF2B5EF4-FFF2-40B4-BE49-F238E27FC236}">
                  <a16:creationId xmlns:a16="http://schemas.microsoft.com/office/drawing/2014/main" id="{C3F5091E-3C8D-436F-8D95-C2646D17585F}"/>
                </a:ext>
              </a:extLst>
            </p:cNvPr>
            <p:cNvSpPr/>
            <p:nvPr/>
          </p:nvSpPr>
          <p:spPr bwMode="auto">
            <a:xfrm rot="7832430">
              <a:off x="6094585" y="2924123"/>
              <a:ext cx="585408" cy="14596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7" name="işļîdé">
              <a:extLst>
                <a:ext uri="{FF2B5EF4-FFF2-40B4-BE49-F238E27FC236}">
                  <a16:creationId xmlns:a16="http://schemas.microsoft.com/office/drawing/2014/main" id="{491C5D1C-1CFD-4027-A636-4B8FD44ECB07}"/>
                </a:ext>
              </a:extLst>
            </p:cNvPr>
            <p:cNvGrpSpPr/>
            <p:nvPr/>
          </p:nvGrpSpPr>
          <p:grpSpPr>
            <a:xfrm rot="7832430">
              <a:off x="7640261" y="3915560"/>
              <a:ext cx="237557" cy="1298575"/>
              <a:chOff x="739775" y="2392363"/>
              <a:chExt cx="133350" cy="1298575"/>
            </a:xfrm>
          </p:grpSpPr>
          <p:sp>
            <p:nvSpPr>
              <p:cNvPr id="249" name="îṡļiḍe">
                <a:extLst>
                  <a:ext uri="{FF2B5EF4-FFF2-40B4-BE49-F238E27FC236}">
                    <a16:creationId xmlns:a16="http://schemas.microsoft.com/office/drawing/2014/main" id="{F51E5654-75E6-4A6B-99FC-882A8829A5A6}"/>
                  </a:ext>
                </a:extLst>
              </p:cNvPr>
              <p:cNvSpPr/>
              <p:nvPr/>
            </p:nvSpPr>
            <p:spPr bwMode="auto">
              <a:xfrm>
                <a:off x="739775" y="23923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Sḷíďê">
                <a:extLst>
                  <a:ext uri="{FF2B5EF4-FFF2-40B4-BE49-F238E27FC236}">
                    <a16:creationId xmlns:a16="http://schemas.microsoft.com/office/drawing/2014/main" id="{5F9C269A-8230-48CB-B928-74FA971A6CCD}"/>
                  </a:ext>
                </a:extLst>
              </p:cNvPr>
              <p:cNvSpPr/>
              <p:nvPr/>
            </p:nvSpPr>
            <p:spPr bwMode="auto">
              <a:xfrm>
                <a:off x="739775" y="2419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ïśľïďè">
                <a:extLst>
                  <a:ext uri="{FF2B5EF4-FFF2-40B4-BE49-F238E27FC236}">
                    <a16:creationId xmlns:a16="http://schemas.microsoft.com/office/drawing/2014/main" id="{AF16F91C-65D7-4051-9373-3A862E3D4312}"/>
                  </a:ext>
                </a:extLst>
              </p:cNvPr>
              <p:cNvSpPr/>
              <p:nvPr/>
            </p:nvSpPr>
            <p:spPr bwMode="auto">
              <a:xfrm>
                <a:off x="739775" y="24447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ïṧḻïḍè">
                <a:extLst>
                  <a:ext uri="{FF2B5EF4-FFF2-40B4-BE49-F238E27FC236}">
                    <a16:creationId xmlns:a16="http://schemas.microsoft.com/office/drawing/2014/main" id="{29EC23A9-1631-48E2-9B43-027809621C74}"/>
                  </a:ext>
                </a:extLst>
              </p:cNvPr>
              <p:cNvSpPr/>
              <p:nvPr/>
            </p:nvSpPr>
            <p:spPr bwMode="auto">
              <a:xfrm>
                <a:off x="739775" y="24669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s1îďè">
                <a:extLst>
                  <a:ext uri="{FF2B5EF4-FFF2-40B4-BE49-F238E27FC236}">
                    <a16:creationId xmlns:a16="http://schemas.microsoft.com/office/drawing/2014/main" id="{95AE8832-0E2D-4415-92E9-DD27B08387B4}"/>
                  </a:ext>
                </a:extLst>
              </p:cNvPr>
              <p:cNvSpPr/>
              <p:nvPr/>
            </p:nvSpPr>
            <p:spPr bwMode="auto">
              <a:xfrm>
                <a:off x="739775" y="2493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$ḻîḑê">
                <a:extLst>
                  <a:ext uri="{FF2B5EF4-FFF2-40B4-BE49-F238E27FC236}">
                    <a16:creationId xmlns:a16="http://schemas.microsoft.com/office/drawing/2014/main" id="{C9946440-E680-406E-8017-A33BD63CF1AA}"/>
                  </a:ext>
                </a:extLst>
              </p:cNvPr>
              <p:cNvSpPr/>
              <p:nvPr/>
            </p:nvSpPr>
            <p:spPr bwMode="auto">
              <a:xfrm>
                <a:off x="739775" y="2520950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íṣḷíḍê">
                <a:extLst>
                  <a:ext uri="{FF2B5EF4-FFF2-40B4-BE49-F238E27FC236}">
                    <a16:creationId xmlns:a16="http://schemas.microsoft.com/office/drawing/2014/main" id="{46835D47-F2EF-4287-9848-17899A5F198C}"/>
                  </a:ext>
                </a:extLst>
              </p:cNvPr>
              <p:cNvSpPr/>
              <p:nvPr/>
            </p:nvSpPr>
            <p:spPr bwMode="auto">
              <a:xfrm>
                <a:off x="739775" y="25463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ṡ1iḑé">
                <a:extLst>
                  <a:ext uri="{FF2B5EF4-FFF2-40B4-BE49-F238E27FC236}">
                    <a16:creationId xmlns:a16="http://schemas.microsoft.com/office/drawing/2014/main" id="{314626A5-77A3-42AD-A1B3-E6750DD6F9B5}"/>
                  </a:ext>
                </a:extLst>
              </p:cNvPr>
              <p:cNvSpPr/>
              <p:nvPr/>
            </p:nvSpPr>
            <p:spPr bwMode="auto">
              <a:xfrm>
                <a:off x="739775" y="25733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ślïḓe">
                <a:extLst>
                  <a:ext uri="{FF2B5EF4-FFF2-40B4-BE49-F238E27FC236}">
                    <a16:creationId xmlns:a16="http://schemas.microsoft.com/office/drawing/2014/main" id="{4A11854D-E218-4A01-9D2A-E99D1D3D6F63}"/>
                  </a:ext>
                </a:extLst>
              </p:cNvPr>
              <p:cNvSpPr/>
              <p:nvPr/>
            </p:nvSpPr>
            <p:spPr bwMode="auto">
              <a:xfrm>
                <a:off x="739775" y="25987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šḻiḍè">
                <a:extLst>
                  <a:ext uri="{FF2B5EF4-FFF2-40B4-BE49-F238E27FC236}">
                    <a16:creationId xmlns:a16="http://schemas.microsoft.com/office/drawing/2014/main" id="{752BFAF5-9D2D-46D8-AE27-93F2EFFF9380}"/>
                  </a:ext>
                </a:extLst>
              </p:cNvPr>
              <p:cNvSpPr/>
              <p:nvPr/>
            </p:nvSpPr>
            <p:spPr bwMode="auto">
              <a:xfrm>
                <a:off x="739775" y="26257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i$1ídê">
                <a:extLst>
                  <a:ext uri="{FF2B5EF4-FFF2-40B4-BE49-F238E27FC236}">
                    <a16:creationId xmlns:a16="http://schemas.microsoft.com/office/drawing/2014/main" id="{E4EEC0A8-6E3A-4600-A619-FC1C202E4FE1}"/>
                  </a:ext>
                </a:extLst>
              </p:cNvPr>
              <p:cNvSpPr/>
              <p:nvPr/>
            </p:nvSpPr>
            <p:spPr bwMode="auto">
              <a:xfrm>
                <a:off x="739775" y="2652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ïśļîḑe">
                <a:extLst>
                  <a:ext uri="{FF2B5EF4-FFF2-40B4-BE49-F238E27FC236}">
                    <a16:creationId xmlns:a16="http://schemas.microsoft.com/office/drawing/2014/main" id="{D91F2AEE-85AC-4396-AF96-5BFD28FF715D}"/>
                  </a:ext>
                </a:extLst>
              </p:cNvPr>
              <p:cNvSpPr/>
              <p:nvPr/>
            </p:nvSpPr>
            <p:spPr bwMode="auto">
              <a:xfrm>
                <a:off x="739775" y="26781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ṥľiḋe">
                <a:extLst>
                  <a:ext uri="{FF2B5EF4-FFF2-40B4-BE49-F238E27FC236}">
                    <a16:creationId xmlns:a16="http://schemas.microsoft.com/office/drawing/2014/main" id="{A00DC423-0A67-4705-AA58-E65596F0FD56}"/>
                  </a:ext>
                </a:extLst>
              </p:cNvPr>
              <p:cNvSpPr/>
              <p:nvPr/>
            </p:nvSpPr>
            <p:spPr bwMode="auto">
              <a:xfrm>
                <a:off x="739775" y="27051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íṣļíďé">
                <a:extLst>
                  <a:ext uri="{FF2B5EF4-FFF2-40B4-BE49-F238E27FC236}">
                    <a16:creationId xmlns:a16="http://schemas.microsoft.com/office/drawing/2014/main" id="{F440D3C7-0D52-46A1-B9BC-017E1F21471D}"/>
                  </a:ext>
                </a:extLst>
              </p:cNvPr>
              <p:cNvSpPr/>
              <p:nvPr/>
            </p:nvSpPr>
            <p:spPr bwMode="auto">
              <a:xfrm>
                <a:off x="739775" y="272732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ïṩľïdê">
                <a:extLst>
                  <a:ext uri="{FF2B5EF4-FFF2-40B4-BE49-F238E27FC236}">
                    <a16:creationId xmlns:a16="http://schemas.microsoft.com/office/drawing/2014/main" id="{C3256FC1-BA2D-429A-A5EA-17AE101EB729}"/>
                  </a:ext>
                </a:extLst>
              </p:cNvPr>
              <p:cNvSpPr/>
              <p:nvPr/>
            </p:nvSpPr>
            <p:spPr bwMode="auto">
              <a:xfrm>
                <a:off x="739775" y="27543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ïślíḋe">
                <a:extLst>
                  <a:ext uri="{FF2B5EF4-FFF2-40B4-BE49-F238E27FC236}">
                    <a16:creationId xmlns:a16="http://schemas.microsoft.com/office/drawing/2014/main" id="{A93F7FAA-9905-428C-9AAD-89D8B70D4672}"/>
                  </a:ext>
                </a:extLst>
              </p:cNvPr>
              <p:cNvSpPr/>
              <p:nvPr/>
            </p:nvSpPr>
            <p:spPr bwMode="auto">
              <a:xfrm>
                <a:off x="739775" y="27797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î$líḋè">
                <a:extLst>
                  <a:ext uri="{FF2B5EF4-FFF2-40B4-BE49-F238E27FC236}">
                    <a16:creationId xmlns:a16="http://schemas.microsoft.com/office/drawing/2014/main" id="{FFED8F6E-6813-41E3-83A0-DA566442DC9D}"/>
                  </a:ext>
                </a:extLst>
              </p:cNvPr>
              <p:cNvSpPr/>
              <p:nvPr/>
            </p:nvSpPr>
            <p:spPr bwMode="auto">
              <a:xfrm>
                <a:off x="739775" y="28067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isḷiḍe">
                <a:extLst>
                  <a:ext uri="{FF2B5EF4-FFF2-40B4-BE49-F238E27FC236}">
                    <a16:creationId xmlns:a16="http://schemas.microsoft.com/office/drawing/2014/main" id="{2198BC64-A2F2-457D-BEE4-7B6F78001D36}"/>
                  </a:ext>
                </a:extLst>
              </p:cNvPr>
              <p:cNvSpPr/>
              <p:nvPr/>
            </p:nvSpPr>
            <p:spPr bwMode="auto">
              <a:xfrm>
                <a:off x="739775" y="28336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śļïḓê">
                <a:extLst>
                  <a:ext uri="{FF2B5EF4-FFF2-40B4-BE49-F238E27FC236}">
                    <a16:creationId xmlns:a16="http://schemas.microsoft.com/office/drawing/2014/main" id="{76DCBAEF-CF96-4C51-95BF-C5B5C5D1630D}"/>
                  </a:ext>
                </a:extLst>
              </p:cNvPr>
              <p:cNvSpPr/>
              <p:nvPr/>
            </p:nvSpPr>
            <p:spPr bwMode="auto">
              <a:xfrm>
                <a:off x="739775" y="28590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ŝlîḍé">
                <a:extLst>
                  <a:ext uri="{FF2B5EF4-FFF2-40B4-BE49-F238E27FC236}">
                    <a16:creationId xmlns:a16="http://schemas.microsoft.com/office/drawing/2014/main" id="{63C4CE5F-D629-48DF-B16C-3803E75A8FB5}"/>
                  </a:ext>
                </a:extLst>
              </p:cNvPr>
              <p:cNvSpPr/>
              <p:nvPr/>
            </p:nvSpPr>
            <p:spPr bwMode="auto">
              <a:xfrm>
                <a:off x="739775" y="28860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şlïḑè">
                <a:extLst>
                  <a:ext uri="{FF2B5EF4-FFF2-40B4-BE49-F238E27FC236}">
                    <a16:creationId xmlns:a16="http://schemas.microsoft.com/office/drawing/2014/main" id="{0BB804C5-B102-4348-9462-88EA327306D1}"/>
                  </a:ext>
                </a:extLst>
              </p:cNvPr>
              <p:cNvSpPr/>
              <p:nvPr/>
            </p:nvSpPr>
            <p:spPr bwMode="auto">
              <a:xfrm>
                <a:off x="739775" y="29114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işlíḑe">
                <a:extLst>
                  <a:ext uri="{FF2B5EF4-FFF2-40B4-BE49-F238E27FC236}">
                    <a16:creationId xmlns:a16="http://schemas.microsoft.com/office/drawing/2014/main" id="{BF4DE0EC-F3F5-41C9-B6A1-0499119F50AD}"/>
                  </a:ext>
                </a:extLst>
              </p:cNvPr>
              <p:cNvSpPr/>
              <p:nvPr/>
            </p:nvSpPr>
            <p:spPr bwMode="auto">
              <a:xfrm>
                <a:off x="739775" y="29384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ïşľíḍê">
                <a:extLst>
                  <a:ext uri="{FF2B5EF4-FFF2-40B4-BE49-F238E27FC236}">
                    <a16:creationId xmlns:a16="http://schemas.microsoft.com/office/drawing/2014/main" id="{E9C5C264-AC80-4CAF-AF76-39C1E387C9CB}"/>
                  </a:ext>
                </a:extLst>
              </p:cNvPr>
              <p:cNvSpPr/>
              <p:nvPr/>
            </p:nvSpPr>
            <p:spPr bwMode="auto">
              <a:xfrm>
                <a:off x="739775" y="2965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ş1íḋê">
                <a:extLst>
                  <a:ext uri="{FF2B5EF4-FFF2-40B4-BE49-F238E27FC236}">
                    <a16:creationId xmlns:a16="http://schemas.microsoft.com/office/drawing/2014/main" id="{DF0D6E48-4817-4883-8649-81B5D3583532}"/>
                  </a:ext>
                </a:extLst>
              </p:cNvPr>
              <p:cNvSpPr/>
              <p:nvPr/>
            </p:nvSpPr>
            <p:spPr bwMode="auto">
              <a:xfrm>
                <a:off x="739775" y="29908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iSľíḑé">
                <a:extLst>
                  <a:ext uri="{FF2B5EF4-FFF2-40B4-BE49-F238E27FC236}">
                    <a16:creationId xmlns:a16="http://schemas.microsoft.com/office/drawing/2014/main" id="{F4D2A176-E15B-407D-8948-B896C8E29977}"/>
                  </a:ext>
                </a:extLst>
              </p:cNvPr>
              <p:cNvSpPr/>
              <p:nvPr/>
            </p:nvSpPr>
            <p:spPr bwMode="auto">
              <a:xfrm>
                <a:off x="739775" y="3017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Sḷîde">
                <a:extLst>
                  <a:ext uri="{FF2B5EF4-FFF2-40B4-BE49-F238E27FC236}">
                    <a16:creationId xmlns:a16="http://schemas.microsoft.com/office/drawing/2014/main" id="{9BFFF2D6-21F6-4EC3-BCAE-7505B2AA8B83}"/>
                  </a:ext>
                </a:extLst>
              </p:cNvPr>
              <p:cNvSpPr/>
              <p:nvPr/>
            </p:nvSpPr>
            <p:spPr bwMode="auto">
              <a:xfrm>
                <a:off x="739775" y="304006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i$ľíďè">
                <a:extLst>
                  <a:ext uri="{FF2B5EF4-FFF2-40B4-BE49-F238E27FC236}">
                    <a16:creationId xmlns:a16="http://schemas.microsoft.com/office/drawing/2014/main" id="{EA27B79D-FA6C-400F-94B3-7C28D5AFDE91}"/>
                  </a:ext>
                </a:extLst>
              </p:cNvPr>
              <p:cNvSpPr/>
              <p:nvPr/>
            </p:nvSpPr>
            <p:spPr bwMode="auto">
              <a:xfrm>
                <a:off x="739775" y="30670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ïṡḷîdê">
                <a:extLst>
                  <a:ext uri="{FF2B5EF4-FFF2-40B4-BE49-F238E27FC236}">
                    <a16:creationId xmlns:a16="http://schemas.microsoft.com/office/drawing/2014/main" id="{85EB53CE-6546-45F9-BD44-E9899F304682}"/>
                  </a:ext>
                </a:extLst>
              </p:cNvPr>
              <p:cNvSpPr/>
              <p:nvPr/>
            </p:nvSpPr>
            <p:spPr bwMode="auto">
              <a:xfrm>
                <a:off x="739775" y="30924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ṥľíḓé">
                <a:extLst>
                  <a:ext uri="{FF2B5EF4-FFF2-40B4-BE49-F238E27FC236}">
                    <a16:creationId xmlns:a16="http://schemas.microsoft.com/office/drawing/2014/main" id="{3E556332-F7BF-422E-A04C-C2137C388A4E}"/>
                  </a:ext>
                </a:extLst>
              </p:cNvPr>
              <p:cNvSpPr/>
              <p:nvPr/>
            </p:nvSpPr>
            <p:spPr bwMode="auto">
              <a:xfrm>
                <a:off x="739775" y="31194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îSḷíḑé">
                <a:extLst>
                  <a:ext uri="{FF2B5EF4-FFF2-40B4-BE49-F238E27FC236}">
                    <a16:creationId xmlns:a16="http://schemas.microsoft.com/office/drawing/2014/main" id="{9B7C3D0E-BD88-4772-AD5F-01E7B2977737}"/>
                  </a:ext>
                </a:extLst>
              </p:cNvPr>
              <p:cNvSpPr/>
              <p:nvPr/>
            </p:nvSpPr>
            <p:spPr bwMode="auto">
              <a:xfrm>
                <a:off x="739775" y="31448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ŝľîḍé">
                <a:extLst>
                  <a:ext uri="{FF2B5EF4-FFF2-40B4-BE49-F238E27FC236}">
                    <a16:creationId xmlns:a16="http://schemas.microsoft.com/office/drawing/2014/main" id="{B376FDEE-A35A-465C-B539-8B13CC40CF20}"/>
                  </a:ext>
                </a:extLst>
              </p:cNvPr>
              <p:cNvSpPr/>
              <p:nvPr/>
            </p:nvSpPr>
            <p:spPr bwMode="auto">
              <a:xfrm>
                <a:off x="739775" y="317182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$ḻiḋe">
                <a:extLst>
                  <a:ext uri="{FF2B5EF4-FFF2-40B4-BE49-F238E27FC236}">
                    <a16:creationId xmlns:a16="http://schemas.microsoft.com/office/drawing/2014/main" id="{19A26330-EF85-4D63-BE10-F487FEC3F1A2}"/>
                  </a:ext>
                </a:extLst>
              </p:cNvPr>
              <p:cNvSpPr/>
              <p:nvPr/>
            </p:nvSpPr>
            <p:spPr bwMode="auto">
              <a:xfrm>
                <a:off x="739775" y="3198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íṡḻîḍê">
                <a:extLst>
                  <a:ext uri="{FF2B5EF4-FFF2-40B4-BE49-F238E27FC236}">
                    <a16:creationId xmlns:a16="http://schemas.microsoft.com/office/drawing/2014/main" id="{921A98B8-0D84-4806-A095-FE73F972E1C0}"/>
                  </a:ext>
                </a:extLst>
              </p:cNvPr>
              <p:cNvSpPr/>
              <p:nvPr/>
            </p:nvSpPr>
            <p:spPr bwMode="auto">
              <a:xfrm>
                <a:off x="739775" y="32242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iṣḻîďe">
                <a:extLst>
                  <a:ext uri="{FF2B5EF4-FFF2-40B4-BE49-F238E27FC236}">
                    <a16:creationId xmlns:a16="http://schemas.microsoft.com/office/drawing/2014/main" id="{F65D3C8B-158F-4DBF-854F-F7C8E4DFFCA7}"/>
                  </a:ext>
                </a:extLst>
              </p:cNvPr>
              <p:cNvSpPr/>
              <p:nvPr/>
            </p:nvSpPr>
            <p:spPr bwMode="auto">
              <a:xfrm>
                <a:off x="739775" y="3251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íṡlidê">
                <a:extLst>
                  <a:ext uri="{FF2B5EF4-FFF2-40B4-BE49-F238E27FC236}">
                    <a16:creationId xmlns:a16="http://schemas.microsoft.com/office/drawing/2014/main" id="{24E6672B-8B33-429B-966C-41A3C4A92389}"/>
                  </a:ext>
                </a:extLst>
              </p:cNvPr>
              <p:cNvSpPr/>
              <p:nvPr/>
            </p:nvSpPr>
            <p:spPr bwMode="auto">
              <a:xfrm>
                <a:off x="739775" y="32766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ṣļïḓè">
                <a:extLst>
                  <a:ext uri="{FF2B5EF4-FFF2-40B4-BE49-F238E27FC236}">
                    <a16:creationId xmlns:a16="http://schemas.microsoft.com/office/drawing/2014/main" id="{FDFC0560-C892-41D4-84DF-9F4B116F1A46}"/>
                  </a:ext>
                </a:extLst>
              </p:cNvPr>
              <p:cNvSpPr/>
              <p:nvPr/>
            </p:nvSpPr>
            <p:spPr bwMode="auto">
              <a:xfrm>
                <a:off x="739775" y="3300413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śḻiḋê">
                <a:extLst>
                  <a:ext uri="{FF2B5EF4-FFF2-40B4-BE49-F238E27FC236}">
                    <a16:creationId xmlns:a16="http://schemas.microsoft.com/office/drawing/2014/main" id="{979DAA2C-5B0A-47DC-A00A-B9D81D72D84D}"/>
                  </a:ext>
                </a:extLst>
              </p:cNvPr>
              <p:cNvSpPr/>
              <p:nvPr/>
            </p:nvSpPr>
            <p:spPr bwMode="auto">
              <a:xfrm>
                <a:off x="739775" y="332581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ïślidè">
                <a:extLst>
                  <a:ext uri="{FF2B5EF4-FFF2-40B4-BE49-F238E27FC236}">
                    <a16:creationId xmlns:a16="http://schemas.microsoft.com/office/drawing/2014/main" id="{C9A3C44E-92E9-4883-A4DC-92D6A15BF48B}"/>
                  </a:ext>
                </a:extLst>
              </p:cNvPr>
              <p:cNvSpPr/>
              <p:nvPr/>
            </p:nvSpPr>
            <p:spPr bwMode="auto">
              <a:xfrm>
                <a:off x="739775" y="33528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Sḷïḍe">
                <a:extLst>
                  <a:ext uri="{FF2B5EF4-FFF2-40B4-BE49-F238E27FC236}">
                    <a16:creationId xmlns:a16="http://schemas.microsoft.com/office/drawing/2014/main" id="{BD836261-F85D-4ADB-B88C-295D6F392AE5}"/>
                  </a:ext>
                </a:extLst>
              </p:cNvPr>
              <p:cNvSpPr/>
              <p:nvPr/>
            </p:nvSpPr>
            <p:spPr bwMode="auto">
              <a:xfrm>
                <a:off x="739775" y="337820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îsḷíḍe">
                <a:extLst>
                  <a:ext uri="{FF2B5EF4-FFF2-40B4-BE49-F238E27FC236}">
                    <a16:creationId xmlns:a16="http://schemas.microsoft.com/office/drawing/2014/main" id="{87B7926F-DB86-4962-8A3E-88D589FDFD2D}"/>
                  </a:ext>
                </a:extLst>
              </p:cNvPr>
              <p:cNvSpPr/>
              <p:nvPr/>
            </p:nvSpPr>
            <p:spPr bwMode="auto">
              <a:xfrm>
                <a:off x="739775" y="340518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slïḓé">
                <a:extLst>
                  <a:ext uri="{FF2B5EF4-FFF2-40B4-BE49-F238E27FC236}">
                    <a16:creationId xmlns:a16="http://schemas.microsoft.com/office/drawing/2014/main" id="{BF8295BF-A93F-4B71-9C80-6A8384FAEB66}"/>
                  </a:ext>
                </a:extLst>
              </p:cNvPr>
              <p:cNvSpPr/>
              <p:nvPr/>
            </p:nvSpPr>
            <p:spPr bwMode="auto">
              <a:xfrm>
                <a:off x="739775" y="3432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îṣḷîḍe">
                <a:extLst>
                  <a:ext uri="{FF2B5EF4-FFF2-40B4-BE49-F238E27FC236}">
                    <a16:creationId xmlns:a16="http://schemas.microsoft.com/office/drawing/2014/main" id="{DCC00BAD-EFAF-4CF1-BA23-D17F0971783A}"/>
                  </a:ext>
                </a:extLst>
              </p:cNvPr>
              <p:cNvSpPr/>
              <p:nvPr/>
            </p:nvSpPr>
            <p:spPr bwMode="auto">
              <a:xfrm>
                <a:off x="739775" y="34575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ïṧliďé">
                <a:extLst>
                  <a:ext uri="{FF2B5EF4-FFF2-40B4-BE49-F238E27FC236}">
                    <a16:creationId xmlns:a16="http://schemas.microsoft.com/office/drawing/2014/main" id="{80B1863F-366C-4553-8B17-6CDC07C4421D}"/>
                  </a:ext>
                </a:extLst>
              </p:cNvPr>
              <p:cNvSpPr/>
              <p:nvPr/>
            </p:nvSpPr>
            <p:spPr bwMode="auto">
              <a:xfrm>
                <a:off x="739775" y="3484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slïḑê">
                <a:extLst>
                  <a:ext uri="{FF2B5EF4-FFF2-40B4-BE49-F238E27FC236}">
                    <a16:creationId xmlns:a16="http://schemas.microsoft.com/office/drawing/2014/main" id="{4D4D0E5D-E578-455D-8F0B-D930711FC5B3}"/>
                  </a:ext>
                </a:extLst>
              </p:cNvPr>
              <p:cNvSpPr/>
              <p:nvPr/>
            </p:nvSpPr>
            <p:spPr bwMode="auto">
              <a:xfrm>
                <a:off x="739775" y="35099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íṣlídé">
                <a:extLst>
                  <a:ext uri="{FF2B5EF4-FFF2-40B4-BE49-F238E27FC236}">
                    <a16:creationId xmlns:a16="http://schemas.microsoft.com/office/drawing/2014/main" id="{E2AE2B65-662C-4E76-8BF5-E2C10F0ED28B}"/>
                  </a:ext>
                </a:extLst>
              </p:cNvPr>
              <p:cNvSpPr/>
              <p:nvPr/>
            </p:nvSpPr>
            <p:spPr bwMode="auto">
              <a:xfrm>
                <a:off x="739775" y="3533775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ṧḻïďe">
                <a:extLst>
                  <a:ext uri="{FF2B5EF4-FFF2-40B4-BE49-F238E27FC236}">
                    <a16:creationId xmlns:a16="http://schemas.microsoft.com/office/drawing/2014/main" id="{3E74C7EB-0B4E-4DA4-9E35-BAD58D626A37}"/>
                  </a:ext>
                </a:extLst>
              </p:cNvPr>
              <p:cNvSpPr/>
              <p:nvPr/>
            </p:nvSpPr>
            <p:spPr bwMode="auto">
              <a:xfrm>
                <a:off x="739775" y="3559175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îšļîḍé">
                <a:extLst>
                  <a:ext uri="{FF2B5EF4-FFF2-40B4-BE49-F238E27FC236}">
                    <a16:creationId xmlns:a16="http://schemas.microsoft.com/office/drawing/2014/main" id="{0BAF3471-2E54-420F-B851-1262B01A46C6}"/>
                  </a:ext>
                </a:extLst>
              </p:cNvPr>
              <p:cNvSpPr/>
              <p:nvPr/>
            </p:nvSpPr>
            <p:spPr bwMode="auto">
              <a:xfrm>
                <a:off x="739775" y="35861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şļîďé">
                <a:extLst>
                  <a:ext uri="{FF2B5EF4-FFF2-40B4-BE49-F238E27FC236}">
                    <a16:creationId xmlns:a16="http://schemas.microsoft.com/office/drawing/2014/main" id="{913586A9-5738-4DA7-9394-89456D85D357}"/>
                  </a:ext>
                </a:extLst>
              </p:cNvPr>
              <p:cNvSpPr/>
              <p:nvPr/>
            </p:nvSpPr>
            <p:spPr bwMode="auto">
              <a:xfrm>
                <a:off x="739775" y="3611563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îṣliḑè">
                <a:extLst>
                  <a:ext uri="{FF2B5EF4-FFF2-40B4-BE49-F238E27FC236}">
                    <a16:creationId xmlns:a16="http://schemas.microsoft.com/office/drawing/2014/main" id="{6C06FE8D-DE96-45FC-BFEB-14A1738C6C0B}"/>
                  </a:ext>
                </a:extLst>
              </p:cNvPr>
              <p:cNvSpPr/>
              <p:nvPr/>
            </p:nvSpPr>
            <p:spPr bwMode="auto">
              <a:xfrm>
                <a:off x="739775" y="3638550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ïṩļiḓe">
                <a:extLst>
                  <a:ext uri="{FF2B5EF4-FFF2-40B4-BE49-F238E27FC236}">
                    <a16:creationId xmlns:a16="http://schemas.microsoft.com/office/drawing/2014/main" id="{DF038237-182A-497E-917E-3204E48324A9}"/>
                  </a:ext>
                </a:extLst>
              </p:cNvPr>
              <p:cNvSpPr/>
              <p:nvPr/>
            </p:nvSpPr>
            <p:spPr bwMode="auto">
              <a:xfrm>
                <a:off x="739775" y="3665538"/>
                <a:ext cx="7620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í$ļidé">
                <a:extLst>
                  <a:ext uri="{FF2B5EF4-FFF2-40B4-BE49-F238E27FC236}">
                    <a16:creationId xmlns:a16="http://schemas.microsoft.com/office/drawing/2014/main" id="{873B56E3-C7C3-4E62-AD49-B4837E7542D0}"/>
                  </a:ext>
                </a:extLst>
              </p:cNvPr>
              <p:cNvSpPr/>
              <p:nvPr/>
            </p:nvSpPr>
            <p:spPr bwMode="auto">
              <a:xfrm>
                <a:off x="739775" y="3690938"/>
                <a:ext cx="133350" cy="0"/>
              </a:xfrm>
              <a:prstGeom prst="line">
                <a:avLst/>
              </a:prstGeom>
              <a:noFill/>
              <a:ln w="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8" name="isḻiḍê">
              <a:extLst>
                <a:ext uri="{FF2B5EF4-FFF2-40B4-BE49-F238E27FC236}">
                  <a16:creationId xmlns:a16="http://schemas.microsoft.com/office/drawing/2014/main" id="{E702E2A1-1E2D-4152-8B5E-E98A2A2DBD12}"/>
                </a:ext>
              </a:extLst>
            </p:cNvPr>
            <p:cNvSpPr/>
            <p:nvPr/>
          </p:nvSpPr>
          <p:spPr bwMode="auto">
            <a:xfrm rot="7832430">
              <a:off x="5497271" y="3154312"/>
              <a:ext cx="630657" cy="54754"/>
            </a:xfrm>
            <a:prstGeom prst="rect">
              <a:avLst/>
            </a:prstGeom>
            <a:solidFill>
              <a:srgbClr val="3D3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E8DB31B3-3B14-44DE-BC8D-3B2FD70F7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96" y="1709425"/>
            <a:ext cx="1003687" cy="100523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584DC70B-F6AD-4634-BEE0-F380AC906078}"/>
              </a:ext>
            </a:extLst>
          </p:cNvPr>
          <p:cNvSpPr txBox="1"/>
          <p:nvPr/>
        </p:nvSpPr>
        <p:spPr>
          <a:xfrm>
            <a:off x="1657687" y="1580327"/>
            <a:ext cx="254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A783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成人每日三次</a:t>
            </a:r>
            <a:endParaRPr lang="en-US" altLang="zh-CN" sz="2800" dirty="0">
              <a:solidFill>
                <a:srgbClr val="FA783A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sz="2800" dirty="0">
                <a:solidFill>
                  <a:srgbClr val="FA783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一次一片</a:t>
            </a:r>
          </a:p>
        </p:txBody>
      </p:sp>
      <p:pic>
        <p:nvPicPr>
          <p:cNvPr id="13312" name="图片 13311">
            <a:extLst>
              <a:ext uri="{FF2B5EF4-FFF2-40B4-BE49-F238E27FC236}">
                <a16:creationId xmlns:a16="http://schemas.microsoft.com/office/drawing/2014/main" id="{151BB50C-AE76-4DEF-8097-9BDC2695D9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24" y="1928441"/>
            <a:ext cx="1591776" cy="1594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3025E-6 1.48148E-6 L 0.13447 0.0872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7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84250" cy="587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7" name="组合 6"/>
          <p:cNvGrpSpPr/>
          <p:nvPr/>
        </p:nvGrpSpPr>
        <p:grpSpPr>
          <a:xfrm>
            <a:off x="192931" y="0"/>
            <a:ext cx="576064" cy="836711"/>
            <a:chOff x="841003" y="360040"/>
            <a:chExt cx="504056" cy="836712"/>
          </a:xfrm>
          <a:solidFill>
            <a:srgbClr val="FF6D67"/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35843" name="文本框 9"/>
          <p:cNvSpPr txBox="1"/>
          <p:nvPr/>
        </p:nvSpPr>
        <p:spPr>
          <a:xfrm>
            <a:off x="841375" y="203200"/>
            <a:ext cx="2231960" cy="5001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lvl="1" indent="457200"/>
            <a:r>
              <a:rPr lang="zh-CN" altLang="en-US" sz="2800" dirty="0">
                <a:solidFill>
                  <a:srgbClr val="80808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社区管理</a:t>
            </a:r>
            <a:endParaRPr lang="en-US" altLang="ko-KR" sz="2800" dirty="0">
              <a:solidFill>
                <a:srgbClr val="80808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5844" name="组合 10"/>
          <p:cNvGrpSpPr/>
          <p:nvPr/>
        </p:nvGrpSpPr>
        <p:grpSpPr>
          <a:xfrm>
            <a:off x="312738" y="184150"/>
            <a:ext cx="358775" cy="365125"/>
            <a:chOff x="3243396" y="2960706"/>
            <a:chExt cx="860738" cy="874510"/>
          </a:xfrm>
        </p:grpSpPr>
        <p:sp>
          <p:nvSpPr>
            <p:cNvPr id="12" name="KSO_Shape"/>
            <p:cNvSpPr/>
            <p:nvPr/>
          </p:nvSpPr>
          <p:spPr>
            <a:xfrm>
              <a:off x="3243396" y="3022455"/>
              <a:ext cx="812765" cy="812761"/>
            </a:xfrm>
            <a:prstGeom prst="pi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trike="noStrike" noProof="1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/>
            <p:nvPr/>
          </p:nvSpPr>
          <p:spPr>
            <a:xfrm rot="17344659">
              <a:off x="3291371" y="2960704"/>
              <a:ext cx="812761" cy="812765"/>
            </a:xfrm>
            <a:prstGeom prst="pie">
              <a:avLst>
                <a:gd name="adj1" fmla="val 20720386"/>
                <a:gd name="adj2" fmla="val 406514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trike="noStrike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4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771305" y="1929960"/>
            <a:ext cx="1612501" cy="3302456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15" name="组合 14"/>
          <p:cNvGrpSpPr/>
          <p:nvPr/>
        </p:nvGrpSpPr>
        <p:grpSpPr>
          <a:xfrm>
            <a:off x="970496" y="1412832"/>
            <a:ext cx="5084230" cy="3455988"/>
            <a:chOff x="970119" y="1816853"/>
            <a:chExt cx="5084865" cy="3455019"/>
          </a:xfrm>
        </p:grpSpPr>
        <p:grpSp>
          <p:nvGrpSpPr>
            <p:cNvPr id="35849" name="组合 15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29" name="MH_Other_2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851" name="组合 29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FA783A"/>
                </a:solidFill>
                <a:ln w="28575" cap="flat">
                  <a:solidFill>
                    <a:srgbClr val="FA783A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fontAlgn="auto">
                    <a:defRPr/>
                  </a:pPr>
                  <a:endParaRPr lang="zh-CN" altLang="en-US" strike="noStrike" noProof="1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35854" name="组合 16"/>
            <p:cNvGrpSpPr/>
            <p:nvPr/>
          </p:nvGrpSpPr>
          <p:grpSpPr>
            <a:xfrm>
              <a:off x="970119" y="1995237"/>
              <a:ext cx="1589941" cy="2100709"/>
              <a:chOff x="970119" y="1995237"/>
              <a:chExt cx="1589941" cy="2100709"/>
            </a:xfrm>
          </p:grpSpPr>
          <p:sp>
            <p:nvSpPr>
              <p:cNvPr id="24" name="MH_Other_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5" name="MH_Other_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6" name="MH_Other_6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7" name="MH_SubTitle_2"/>
              <p:cNvSpPr/>
              <p:nvPr>
                <p:custDataLst>
                  <p:tags r:id="rId9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B050"/>
              </a:solidFill>
              <a:ln w="28575" cap="flat">
                <a:solidFill>
                  <a:srgbClr val="00B050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r>
                  <a:rPr lang="en-US" altLang="zh-CN" strike="noStrike" noProof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5859" name="文本框 2"/>
              <p:cNvSpPr txBox="1"/>
              <p:nvPr/>
            </p:nvSpPr>
            <p:spPr>
              <a:xfrm>
                <a:off x="970119" y="3654953"/>
                <a:ext cx="1569856" cy="3692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保护居民安全</a:t>
                </a:r>
              </a:p>
            </p:txBody>
          </p:sp>
        </p:grpSp>
        <p:grpSp>
          <p:nvGrpSpPr>
            <p:cNvPr id="35860" name="组合 17"/>
            <p:cNvGrpSpPr/>
            <p:nvPr/>
          </p:nvGrpSpPr>
          <p:grpSpPr>
            <a:xfrm>
              <a:off x="4470631" y="3173512"/>
              <a:ext cx="1584353" cy="2098360"/>
              <a:chOff x="4470631" y="3173512"/>
              <a:chExt cx="1584353" cy="2098360"/>
            </a:xfrm>
          </p:grpSpPr>
          <p:sp>
            <p:nvSpPr>
              <p:cNvPr id="19" name="MH_Other_7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0" name="MH_Other_8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1" name="MH_Other_9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zh-CN" altLang="en-US" sz="900" strike="noStrike" noProof="1">
                  <a:solidFill>
                    <a:srgbClr val="4D4D4D"/>
                  </a:solidFill>
                </a:endParaRPr>
              </a:p>
            </p:txBody>
          </p:sp>
          <p:sp>
            <p:nvSpPr>
              <p:cNvPr id="22" name="MH_SubTitle_1"/>
              <p:cNvSpPr/>
              <p:nvPr>
                <p:custDataLst>
                  <p:tags r:id="rId5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FF6D67"/>
              </a:solidFill>
              <a:ln w="28575" cap="flat">
                <a:solidFill>
                  <a:srgbClr val="FF6D67"/>
                </a:soli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5865" name="文本框 16"/>
              <p:cNvSpPr txBox="1"/>
              <p:nvPr/>
            </p:nvSpPr>
            <p:spPr>
              <a:xfrm>
                <a:off x="4470631" y="4816932"/>
                <a:ext cx="1569856" cy="3692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维护公众利益</a:t>
                </a:r>
              </a:p>
            </p:txBody>
          </p:sp>
        </p:grpSp>
      </p:grpSp>
      <p:pic>
        <p:nvPicPr>
          <p:cNvPr id="3074" name="Picture 2" descr="https://timgsa.baidu.com/timg?image&amp;quality=80&amp;size=b9999_10000&amp;sec=1583245028279&amp;di=93f9d1359b58f10203e804cd58fbb595&amp;imgtype=0&amp;src=http%3A%2F%2Fimg61.afzhan.com%2F9%2F20160829%2F636080910115219229666.png">
            <a:extLst>
              <a:ext uri="{FF2B5EF4-FFF2-40B4-BE49-F238E27FC236}">
                <a16:creationId xmlns:a16="http://schemas.microsoft.com/office/drawing/2014/main" id="{571CF617-B76B-4E20-B16E-E8F36A58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35" y="1761836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0.bdstatic.com/70cFvHSh_Q1YnxGkpoWK1HF6hhy/it/u=2929784429,891092497&amp;fm=26&amp;gp=0.jpg">
            <a:extLst>
              <a:ext uri="{FF2B5EF4-FFF2-40B4-BE49-F238E27FC236}">
                <a16:creationId xmlns:a16="http://schemas.microsoft.com/office/drawing/2014/main" id="{7CB7ABA4-AA2A-483A-81BA-1976B3DF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03" y="3995417"/>
            <a:ext cx="1966342" cy="142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991AF2-DDB1-4BD0-9FDC-DDA6A55C734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805" y="3457728"/>
            <a:ext cx="2041256" cy="2491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396C0C-9BE6-4E6A-B2AA-A5D8A285C3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952" y="782335"/>
            <a:ext cx="1282684" cy="1284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796933-5956-4E68-93FC-700EE975A72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28" y="836712"/>
            <a:ext cx="1338765" cy="134082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9E8D6B6-0161-42F3-866B-0ADA6E6564B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9" t="6421" r="2313" b="66292"/>
          <a:stretch/>
        </p:blipFill>
        <p:spPr>
          <a:xfrm rot="13410551" flipH="1">
            <a:off x="6778022" y="2438942"/>
            <a:ext cx="1121984" cy="109792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1CDD34A-1DD1-4747-8AC9-9A25F90152E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9" t="6421" r="2313" b="66292"/>
          <a:stretch/>
        </p:blipFill>
        <p:spPr>
          <a:xfrm rot="7514992" flipH="1">
            <a:off x="8862877" y="4221416"/>
            <a:ext cx="1121984" cy="109792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755EE51-D6B5-458A-8DA7-044D3A646A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9" t="6421" r="2313" b="66292"/>
          <a:stretch/>
        </p:blipFill>
        <p:spPr>
          <a:xfrm rot="2650572" flipH="1">
            <a:off x="10503203" y="2311404"/>
            <a:ext cx="1121984" cy="109792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E4ABB1D-FB67-496D-BD3F-9CB1DC20B90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9" t="6421" r="2313" b="66292"/>
          <a:stretch/>
        </p:blipFill>
        <p:spPr>
          <a:xfrm rot="18715709" flipH="1">
            <a:off x="8588031" y="1212874"/>
            <a:ext cx="1121984" cy="1097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836471" y="1238980"/>
            <a:ext cx="3687763" cy="4414838"/>
          </a:xfrm>
          <a:custGeom>
            <a:avLst/>
            <a:gdLst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-1" fmla="*/ 4181707 w 4181707"/>
              <a:gd name="connsiteY0-2" fmla="*/ 5107259 h 5107259"/>
              <a:gd name="connsiteX1-3" fmla="*/ 1817648 w 4181707"/>
              <a:gd name="connsiteY1-4" fmla="*/ 5107259 h 5107259"/>
              <a:gd name="connsiteX2-5" fmla="*/ 1405053 w 4181707"/>
              <a:gd name="connsiteY2-6" fmla="*/ 4371279 h 5107259"/>
              <a:gd name="connsiteX3-7" fmla="*/ 267629 w 4181707"/>
              <a:gd name="connsiteY3-8" fmla="*/ 3925230 h 5107259"/>
              <a:gd name="connsiteX4-9" fmla="*/ 289931 w 4181707"/>
              <a:gd name="connsiteY4-10" fmla="*/ 3568391 h 5107259"/>
              <a:gd name="connsiteX5-11" fmla="*/ 178419 w 4181707"/>
              <a:gd name="connsiteY5-12" fmla="*/ 3144644 h 5107259"/>
              <a:gd name="connsiteX6-13" fmla="*/ 0 w 4181707"/>
              <a:gd name="connsiteY6-14" fmla="*/ 2631688 h 5107259"/>
              <a:gd name="connsiteX7-15" fmla="*/ 323385 w 4181707"/>
              <a:gd name="connsiteY7-16" fmla="*/ 2018371 h 5107259"/>
              <a:gd name="connsiteX8-17" fmla="*/ 3066585 w 4181707"/>
              <a:gd name="connsiteY8-18" fmla="*/ 0 h 5107259"/>
              <a:gd name="connsiteX9-19" fmla="*/ 3958683 w 4181707"/>
              <a:gd name="connsiteY9-20" fmla="*/ 2620537 h 5107259"/>
              <a:gd name="connsiteX10-21" fmla="*/ 4181707 w 4181707"/>
              <a:gd name="connsiteY10-22" fmla="*/ 5107259 h 5107259"/>
              <a:gd name="connsiteX0-23" fmla="*/ 4181707 w 4181707"/>
              <a:gd name="connsiteY0-24" fmla="*/ 5107259 h 5107259"/>
              <a:gd name="connsiteX1-25" fmla="*/ 1817648 w 4181707"/>
              <a:gd name="connsiteY1-26" fmla="*/ 5107259 h 5107259"/>
              <a:gd name="connsiteX2-27" fmla="*/ 1405053 w 4181707"/>
              <a:gd name="connsiteY2-28" fmla="*/ 4371279 h 5107259"/>
              <a:gd name="connsiteX3-29" fmla="*/ 267629 w 4181707"/>
              <a:gd name="connsiteY3-30" fmla="*/ 3925230 h 5107259"/>
              <a:gd name="connsiteX4-31" fmla="*/ 289931 w 4181707"/>
              <a:gd name="connsiteY4-32" fmla="*/ 3568391 h 5107259"/>
              <a:gd name="connsiteX5-33" fmla="*/ 178419 w 4181707"/>
              <a:gd name="connsiteY5-34" fmla="*/ 3144644 h 5107259"/>
              <a:gd name="connsiteX6-35" fmla="*/ 0 w 4181707"/>
              <a:gd name="connsiteY6-36" fmla="*/ 2631688 h 5107259"/>
              <a:gd name="connsiteX7-37" fmla="*/ 323385 w 4181707"/>
              <a:gd name="connsiteY7-38" fmla="*/ 2018371 h 5107259"/>
              <a:gd name="connsiteX8-39" fmla="*/ 3066585 w 4181707"/>
              <a:gd name="connsiteY8-40" fmla="*/ 0 h 5107259"/>
              <a:gd name="connsiteX9-41" fmla="*/ 3958683 w 4181707"/>
              <a:gd name="connsiteY9-42" fmla="*/ 2620537 h 5107259"/>
              <a:gd name="connsiteX10-43" fmla="*/ 4181707 w 4181707"/>
              <a:gd name="connsiteY10-44" fmla="*/ 5107259 h 5107259"/>
              <a:gd name="connsiteX0-45" fmla="*/ 4181707 w 4181707"/>
              <a:gd name="connsiteY0-46" fmla="*/ 5107259 h 5107259"/>
              <a:gd name="connsiteX1-47" fmla="*/ 1817648 w 4181707"/>
              <a:gd name="connsiteY1-48" fmla="*/ 5107259 h 5107259"/>
              <a:gd name="connsiteX2-49" fmla="*/ 1405053 w 4181707"/>
              <a:gd name="connsiteY2-50" fmla="*/ 4371279 h 5107259"/>
              <a:gd name="connsiteX3-51" fmla="*/ 267629 w 4181707"/>
              <a:gd name="connsiteY3-52" fmla="*/ 3925230 h 5107259"/>
              <a:gd name="connsiteX4-53" fmla="*/ 289931 w 4181707"/>
              <a:gd name="connsiteY4-54" fmla="*/ 3568391 h 5107259"/>
              <a:gd name="connsiteX5-55" fmla="*/ 178419 w 4181707"/>
              <a:gd name="connsiteY5-56" fmla="*/ 3144644 h 5107259"/>
              <a:gd name="connsiteX6-57" fmla="*/ 0 w 4181707"/>
              <a:gd name="connsiteY6-58" fmla="*/ 2631688 h 5107259"/>
              <a:gd name="connsiteX7-59" fmla="*/ 323385 w 4181707"/>
              <a:gd name="connsiteY7-60" fmla="*/ 2018371 h 5107259"/>
              <a:gd name="connsiteX8-61" fmla="*/ 3066585 w 4181707"/>
              <a:gd name="connsiteY8-62" fmla="*/ 0 h 5107259"/>
              <a:gd name="connsiteX9-63" fmla="*/ 3958683 w 4181707"/>
              <a:gd name="connsiteY9-64" fmla="*/ 2620537 h 5107259"/>
              <a:gd name="connsiteX10-65" fmla="*/ 4181707 w 4181707"/>
              <a:gd name="connsiteY10-66" fmla="*/ 5107259 h 5107259"/>
              <a:gd name="connsiteX0-67" fmla="*/ 4181707 w 4181707"/>
              <a:gd name="connsiteY0-68" fmla="*/ 5107259 h 5107259"/>
              <a:gd name="connsiteX1-69" fmla="*/ 1817648 w 4181707"/>
              <a:gd name="connsiteY1-70" fmla="*/ 5107259 h 5107259"/>
              <a:gd name="connsiteX2-71" fmla="*/ 1405053 w 4181707"/>
              <a:gd name="connsiteY2-72" fmla="*/ 4371279 h 5107259"/>
              <a:gd name="connsiteX3-73" fmla="*/ 267629 w 4181707"/>
              <a:gd name="connsiteY3-74" fmla="*/ 3925230 h 5107259"/>
              <a:gd name="connsiteX4-75" fmla="*/ 289931 w 4181707"/>
              <a:gd name="connsiteY4-76" fmla="*/ 3568391 h 5107259"/>
              <a:gd name="connsiteX5-77" fmla="*/ 178419 w 4181707"/>
              <a:gd name="connsiteY5-78" fmla="*/ 3144644 h 5107259"/>
              <a:gd name="connsiteX6-79" fmla="*/ 0 w 4181707"/>
              <a:gd name="connsiteY6-80" fmla="*/ 2631688 h 5107259"/>
              <a:gd name="connsiteX7-81" fmla="*/ 323385 w 4181707"/>
              <a:gd name="connsiteY7-82" fmla="*/ 2018371 h 5107259"/>
              <a:gd name="connsiteX8-83" fmla="*/ 3066585 w 4181707"/>
              <a:gd name="connsiteY8-84" fmla="*/ 0 h 5107259"/>
              <a:gd name="connsiteX9-85" fmla="*/ 3958683 w 4181707"/>
              <a:gd name="connsiteY9-86" fmla="*/ 2620537 h 5107259"/>
              <a:gd name="connsiteX10-87" fmla="*/ 4181707 w 4181707"/>
              <a:gd name="connsiteY10-88" fmla="*/ 5107259 h 5107259"/>
              <a:gd name="connsiteX0-89" fmla="*/ 4181707 w 4181707"/>
              <a:gd name="connsiteY0-90" fmla="*/ 5107259 h 5107259"/>
              <a:gd name="connsiteX1-91" fmla="*/ 1817648 w 4181707"/>
              <a:gd name="connsiteY1-92" fmla="*/ 5107259 h 5107259"/>
              <a:gd name="connsiteX2-93" fmla="*/ 1405053 w 4181707"/>
              <a:gd name="connsiteY2-94" fmla="*/ 4371279 h 5107259"/>
              <a:gd name="connsiteX3-95" fmla="*/ 267629 w 4181707"/>
              <a:gd name="connsiteY3-96" fmla="*/ 3925230 h 5107259"/>
              <a:gd name="connsiteX4-97" fmla="*/ 289931 w 4181707"/>
              <a:gd name="connsiteY4-98" fmla="*/ 3568391 h 5107259"/>
              <a:gd name="connsiteX5-99" fmla="*/ 178419 w 4181707"/>
              <a:gd name="connsiteY5-100" fmla="*/ 3144644 h 5107259"/>
              <a:gd name="connsiteX6-101" fmla="*/ 0 w 4181707"/>
              <a:gd name="connsiteY6-102" fmla="*/ 2631688 h 5107259"/>
              <a:gd name="connsiteX7-103" fmla="*/ 323385 w 4181707"/>
              <a:gd name="connsiteY7-104" fmla="*/ 2018371 h 5107259"/>
              <a:gd name="connsiteX8-105" fmla="*/ 3066585 w 4181707"/>
              <a:gd name="connsiteY8-106" fmla="*/ 0 h 5107259"/>
              <a:gd name="connsiteX9-107" fmla="*/ 3958683 w 4181707"/>
              <a:gd name="connsiteY9-108" fmla="*/ 2620537 h 5107259"/>
              <a:gd name="connsiteX10-109" fmla="*/ 4181707 w 4181707"/>
              <a:gd name="connsiteY10-110" fmla="*/ 5107259 h 5107259"/>
              <a:gd name="connsiteX0-111" fmla="*/ 4248384 w 4248384"/>
              <a:gd name="connsiteY0-112" fmla="*/ 5107259 h 5107259"/>
              <a:gd name="connsiteX1-113" fmla="*/ 1884325 w 4248384"/>
              <a:gd name="connsiteY1-114" fmla="*/ 5107259 h 5107259"/>
              <a:gd name="connsiteX2-115" fmla="*/ 1471730 w 4248384"/>
              <a:gd name="connsiteY2-116" fmla="*/ 4371279 h 5107259"/>
              <a:gd name="connsiteX3-117" fmla="*/ 334306 w 4248384"/>
              <a:gd name="connsiteY3-118" fmla="*/ 3925230 h 5107259"/>
              <a:gd name="connsiteX4-119" fmla="*/ 356608 w 4248384"/>
              <a:gd name="connsiteY4-120" fmla="*/ 3568391 h 5107259"/>
              <a:gd name="connsiteX5-121" fmla="*/ 245096 w 4248384"/>
              <a:gd name="connsiteY5-122" fmla="*/ 3144644 h 5107259"/>
              <a:gd name="connsiteX6-123" fmla="*/ 66677 w 4248384"/>
              <a:gd name="connsiteY6-124" fmla="*/ 2631688 h 5107259"/>
              <a:gd name="connsiteX7-125" fmla="*/ 390062 w 4248384"/>
              <a:gd name="connsiteY7-126" fmla="*/ 2018371 h 5107259"/>
              <a:gd name="connsiteX8-127" fmla="*/ 3133262 w 4248384"/>
              <a:gd name="connsiteY8-128" fmla="*/ 0 h 5107259"/>
              <a:gd name="connsiteX9-129" fmla="*/ 4025360 w 4248384"/>
              <a:gd name="connsiteY9-130" fmla="*/ 2620537 h 5107259"/>
              <a:gd name="connsiteX10-131" fmla="*/ 4248384 w 4248384"/>
              <a:gd name="connsiteY10-132" fmla="*/ 5107259 h 5107259"/>
              <a:gd name="connsiteX0-133" fmla="*/ 4314236 w 4314236"/>
              <a:gd name="connsiteY0-134" fmla="*/ 5107259 h 5107259"/>
              <a:gd name="connsiteX1-135" fmla="*/ 1950177 w 4314236"/>
              <a:gd name="connsiteY1-136" fmla="*/ 5107259 h 5107259"/>
              <a:gd name="connsiteX2-137" fmla="*/ 1537582 w 4314236"/>
              <a:gd name="connsiteY2-138" fmla="*/ 4371279 h 5107259"/>
              <a:gd name="connsiteX3-139" fmla="*/ 400158 w 4314236"/>
              <a:gd name="connsiteY3-140" fmla="*/ 3925230 h 5107259"/>
              <a:gd name="connsiteX4-141" fmla="*/ 422460 w 4314236"/>
              <a:gd name="connsiteY4-142" fmla="*/ 3568391 h 5107259"/>
              <a:gd name="connsiteX5-143" fmla="*/ 310948 w 4314236"/>
              <a:gd name="connsiteY5-144" fmla="*/ 3144644 h 5107259"/>
              <a:gd name="connsiteX6-145" fmla="*/ 132529 w 4314236"/>
              <a:gd name="connsiteY6-146" fmla="*/ 2631688 h 5107259"/>
              <a:gd name="connsiteX7-147" fmla="*/ 455914 w 4314236"/>
              <a:gd name="connsiteY7-148" fmla="*/ 2018371 h 5107259"/>
              <a:gd name="connsiteX8-149" fmla="*/ 3199114 w 4314236"/>
              <a:gd name="connsiteY8-150" fmla="*/ 0 h 5107259"/>
              <a:gd name="connsiteX9-151" fmla="*/ 4091212 w 4314236"/>
              <a:gd name="connsiteY9-152" fmla="*/ 2620537 h 5107259"/>
              <a:gd name="connsiteX10-153" fmla="*/ 4314236 w 4314236"/>
              <a:gd name="connsiteY10-154" fmla="*/ 5107259 h 5107259"/>
              <a:gd name="connsiteX0-155" fmla="*/ 4314236 w 4314236"/>
              <a:gd name="connsiteY0-156" fmla="*/ 5107259 h 5107259"/>
              <a:gd name="connsiteX1-157" fmla="*/ 1950177 w 4314236"/>
              <a:gd name="connsiteY1-158" fmla="*/ 5107259 h 5107259"/>
              <a:gd name="connsiteX2-159" fmla="*/ 1537582 w 4314236"/>
              <a:gd name="connsiteY2-160" fmla="*/ 4371279 h 5107259"/>
              <a:gd name="connsiteX3-161" fmla="*/ 400158 w 4314236"/>
              <a:gd name="connsiteY3-162" fmla="*/ 3925230 h 5107259"/>
              <a:gd name="connsiteX4-163" fmla="*/ 422460 w 4314236"/>
              <a:gd name="connsiteY4-164" fmla="*/ 3568391 h 5107259"/>
              <a:gd name="connsiteX5-165" fmla="*/ 310948 w 4314236"/>
              <a:gd name="connsiteY5-166" fmla="*/ 3144644 h 5107259"/>
              <a:gd name="connsiteX6-167" fmla="*/ 132529 w 4314236"/>
              <a:gd name="connsiteY6-168" fmla="*/ 2631688 h 5107259"/>
              <a:gd name="connsiteX7-169" fmla="*/ 455914 w 4314236"/>
              <a:gd name="connsiteY7-170" fmla="*/ 2018371 h 5107259"/>
              <a:gd name="connsiteX8-171" fmla="*/ 3199114 w 4314236"/>
              <a:gd name="connsiteY8-172" fmla="*/ 0 h 5107259"/>
              <a:gd name="connsiteX9-173" fmla="*/ 4091212 w 4314236"/>
              <a:gd name="connsiteY9-174" fmla="*/ 2620537 h 5107259"/>
              <a:gd name="connsiteX10-175" fmla="*/ 4314236 w 4314236"/>
              <a:gd name="connsiteY10-176" fmla="*/ 5107259 h 5107259"/>
              <a:gd name="connsiteX0-177" fmla="*/ 4314236 w 4314236"/>
              <a:gd name="connsiteY0-178" fmla="*/ 5107259 h 5107259"/>
              <a:gd name="connsiteX1-179" fmla="*/ 1950177 w 4314236"/>
              <a:gd name="connsiteY1-180" fmla="*/ 5107259 h 5107259"/>
              <a:gd name="connsiteX2-181" fmla="*/ 1537582 w 4314236"/>
              <a:gd name="connsiteY2-182" fmla="*/ 4371279 h 5107259"/>
              <a:gd name="connsiteX3-183" fmla="*/ 400158 w 4314236"/>
              <a:gd name="connsiteY3-184" fmla="*/ 3925230 h 5107259"/>
              <a:gd name="connsiteX4-185" fmla="*/ 422460 w 4314236"/>
              <a:gd name="connsiteY4-186" fmla="*/ 3568391 h 5107259"/>
              <a:gd name="connsiteX5-187" fmla="*/ 310948 w 4314236"/>
              <a:gd name="connsiteY5-188" fmla="*/ 3144644 h 5107259"/>
              <a:gd name="connsiteX6-189" fmla="*/ 132529 w 4314236"/>
              <a:gd name="connsiteY6-190" fmla="*/ 2631688 h 5107259"/>
              <a:gd name="connsiteX7-191" fmla="*/ 455914 w 4314236"/>
              <a:gd name="connsiteY7-192" fmla="*/ 2018371 h 5107259"/>
              <a:gd name="connsiteX8-193" fmla="*/ 3199114 w 4314236"/>
              <a:gd name="connsiteY8-194" fmla="*/ 0 h 5107259"/>
              <a:gd name="connsiteX9-195" fmla="*/ 4091212 w 4314236"/>
              <a:gd name="connsiteY9-196" fmla="*/ 2620537 h 5107259"/>
              <a:gd name="connsiteX10-197" fmla="*/ 4314236 w 4314236"/>
              <a:gd name="connsiteY10-198" fmla="*/ 5107259 h 5107259"/>
              <a:gd name="connsiteX0-199" fmla="*/ 4314236 w 4314236"/>
              <a:gd name="connsiteY0-200" fmla="*/ 5107259 h 5107259"/>
              <a:gd name="connsiteX1-201" fmla="*/ 1950177 w 4314236"/>
              <a:gd name="connsiteY1-202" fmla="*/ 5107259 h 5107259"/>
              <a:gd name="connsiteX2-203" fmla="*/ 1537582 w 4314236"/>
              <a:gd name="connsiteY2-204" fmla="*/ 4371279 h 5107259"/>
              <a:gd name="connsiteX3-205" fmla="*/ 400158 w 4314236"/>
              <a:gd name="connsiteY3-206" fmla="*/ 3925230 h 5107259"/>
              <a:gd name="connsiteX4-207" fmla="*/ 422460 w 4314236"/>
              <a:gd name="connsiteY4-208" fmla="*/ 3568391 h 5107259"/>
              <a:gd name="connsiteX5-209" fmla="*/ 310948 w 4314236"/>
              <a:gd name="connsiteY5-210" fmla="*/ 3144644 h 5107259"/>
              <a:gd name="connsiteX6-211" fmla="*/ 132529 w 4314236"/>
              <a:gd name="connsiteY6-212" fmla="*/ 2631688 h 5107259"/>
              <a:gd name="connsiteX7-213" fmla="*/ 455914 w 4314236"/>
              <a:gd name="connsiteY7-214" fmla="*/ 2018371 h 5107259"/>
              <a:gd name="connsiteX8-215" fmla="*/ 3199114 w 4314236"/>
              <a:gd name="connsiteY8-216" fmla="*/ 0 h 5107259"/>
              <a:gd name="connsiteX9-217" fmla="*/ 4091212 w 4314236"/>
              <a:gd name="connsiteY9-218" fmla="*/ 2620537 h 5107259"/>
              <a:gd name="connsiteX10-219" fmla="*/ 4314236 w 4314236"/>
              <a:gd name="connsiteY10-220" fmla="*/ 5107259 h 5107259"/>
              <a:gd name="connsiteX0-221" fmla="*/ 4314236 w 4314236"/>
              <a:gd name="connsiteY0-222" fmla="*/ 5107259 h 5107259"/>
              <a:gd name="connsiteX1-223" fmla="*/ 1950177 w 4314236"/>
              <a:gd name="connsiteY1-224" fmla="*/ 5107259 h 5107259"/>
              <a:gd name="connsiteX2-225" fmla="*/ 1537582 w 4314236"/>
              <a:gd name="connsiteY2-226" fmla="*/ 4371279 h 5107259"/>
              <a:gd name="connsiteX3-227" fmla="*/ 400158 w 4314236"/>
              <a:gd name="connsiteY3-228" fmla="*/ 3925230 h 5107259"/>
              <a:gd name="connsiteX4-229" fmla="*/ 422460 w 4314236"/>
              <a:gd name="connsiteY4-230" fmla="*/ 3568391 h 5107259"/>
              <a:gd name="connsiteX5-231" fmla="*/ 310948 w 4314236"/>
              <a:gd name="connsiteY5-232" fmla="*/ 3144644 h 5107259"/>
              <a:gd name="connsiteX6-233" fmla="*/ 132529 w 4314236"/>
              <a:gd name="connsiteY6-234" fmla="*/ 2631688 h 5107259"/>
              <a:gd name="connsiteX7-235" fmla="*/ 455914 w 4314236"/>
              <a:gd name="connsiteY7-236" fmla="*/ 2018371 h 5107259"/>
              <a:gd name="connsiteX8-237" fmla="*/ 3199114 w 4314236"/>
              <a:gd name="connsiteY8-238" fmla="*/ 0 h 5107259"/>
              <a:gd name="connsiteX9-239" fmla="*/ 4091212 w 4314236"/>
              <a:gd name="connsiteY9-240" fmla="*/ 2620537 h 5107259"/>
              <a:gd name="connsiteX10-241" fmla="*/ 4314236 w 4314236"/>
              <a:gd name="connsiteY10-242" fmla="*/ 5107259 h 5107259"/>
              <a:gd name="connsiteX0-243" fmla="*/ 4314236 w 4314236"/>
              <a:gd name="connsiteY0-244" fmla="*/ 5266175 h 5266175"/>
              <a:gd name="connsiteX1-245" fmla="*/ 1950177 w 4314236"/>
              <a:gd name="connsiteY1-246" fmla="*/ 5266175 h 5266175"/>
              <a:gd name="connsiteX2-247" fmla="*/ 1537582 w 4314236"/>
              <a:gd name="connsiteY2-248" fmla="*/ 4530195 h 5266175"/>
              <a:gd name="connsiteX3-249" fmla="*/ 400158 w 4314236"/>
              <a:gd name="connsiteY3-250" fmla="*/ 4084146 h 5266175"/>
              <a:gd name="connsiteX4-251" fmla="*/ 422460 w 4314236"/>
              <a:gd name="connsiteY4-252" fmla="*/ 3727307 h 5266175"/>
              <a:gd name="connsiteX5-253" fmla="*/ 310948 w 4314236"/>
              <a:gd name="connsiteY5-254" fmla="*/ 3303560 h 5266175"/>
              <a:gd name="connsiteX6-255" fmla="*/ 132529 w 4314236"/>
              <a:gd name="connsiteY6-256" fmla="*/ 2790604 h 5266175"/>
              <a:gd name="connsiteX7-257" fmla="*/ 455914 w 4314236"/>
              <a:gd name="connsiteY7-258" fmla="*/ 2177287 h 5266175"/>
              <a:gd name="connsiteX8-259" fmla="*/ 3199114 w 4314236"/>
              <a:gd name="connsiteY8-260" fmla="*/ 158916 h 5266175"/>
              <a:gd name="connsiteX9-261" fmla="*/ 4091212 w 4314236"/>
              <a:gd name="connsiteY9-262" fmla="*/ 2779453 h 5266175"/>
              <a:gd name="connsiteX10-263" fmla="*/ 4314236 w 4314236"/>
              <a:gd name="connsiteY10-264" fmla="*/ 5266175 h 5266175"/>
              <a:gd name="connsiteX0-265" fmla="*/ 4314236 w 4314236"/>
              <a:gd name="connsiteY0-266" fmla="*/ 5266175 h 5266175"/>
              <a:gd name="connsiteX1-267" fmla="*/ 1950177 w 4314236"/>
              <a:gd name="connsiteY1-268" fmla="*/ 5266175 h 5266175"/>
              <a:gd name="connsiteX2-269" fmla="*/ 1537582 w 4314236"/>
              <a:gd name="connsiteY2-270" fmla="*/ 4530195 h 5266175"/>
              <a:gd name="connsiteX3-271" fmla="*/ 400158 w 4314236"/>
              <a:gd name="connsiteY3-272" fmla="*/ 4084146 h 5266175"/>
              <a:gd name="connsiteX4-273" fmla="*/ 422460 w 4314236"/>
              <a:gd name="connsiteY4-274" fmla="*/ 3727307 h 5266175"/>
              <a:gd name="connsiteX5-275" fmla="*/ 310948 w 4314236"/>
              <a:gd name="connsiteY5-276" fmla="*/ 3303560 h 5266175"/>
              <a:gd name="connsiteX6-277" fmla="*/ 132529 w 4314236"/>
              <a:gd name="connsiteY6-278" fmla="*/ 2790604 h 5266175"/>
              <a:gd name="connsiteX7-279" fmla="*/ 455914 w 4314236"/>
              <a:gd name="connsiteY7-280" fmla="*/ 2177287 h 5266175"/>
              <a:gd name="connsiteX8-281" fmla="*/ 3199114 w 4314236"/>
              <a:gd name="connsiteY8-282" fmla="*/ 158916 h 5266175"/>
              <a:gd name="connsiteX9-283" fmla="*/ 4091212 w 4314236"/>
              <a:gd name="connsiteY9-284" fmla="*/ 2779453 h 5266175"/>
              <a:gd name="connsiteX10-285" fmla="*/ 4314236 w 4314236"/>
              <a:gd name="connsiteY10-286" fmla="*/ 5266175 h 5266175"/>
              <a:gd name="connsiteX0-287" fmla="*/ 4314236 w 4400003"/>
              <a:gd name="connsiteY0-288" fmla="*/ 5266175 h 5266175"/>
              <a:gd name="connsiteX1-289" fmla="*/ 1950177 w 4400003"/>
              <a:gd name="connsiteY1-290" fmla="*/ 5266175 h 5266175"/>
              <a:gd name="connsiteX2-291" fmla="*/ 1537582 w 4400003"/>
              <a:gd name="connsiteY2-292" fmla="*/ 4530195 h 5266175"/>
              <a:gd name="connsiteX3-293" fmla="*/ 400158 w 4400003"/>
              <a:gd name="connsiteY3-294" fmla="*/ 4084146 h 5266175"/>
              <a:gd name="connsiteX4-295" fmla="*/ 422460 w 4400003"/>
              <a:gd name="connsiteY4-296" fmla="*/ 3727307 h 5266175"/>
              <a:gd name="connsiteX5-297" fmla="*/ 310948 w 4400003"/>
              <a:gd name="connsiteY5-298" fmla="*/ 3303560 h 5266175"/>
              <a:gd name="connsiteX6-299" fmla="*/ 132529 w 4400003"/>
              <a:gd name="connsiteY6-300" fmla="*/ 2790604 h 5266175"/>
              <a:gd name="connsiteX7-301" fmla="*/ 455914 w 4400003"/>
              <a:gd name="connsiteY7-302" fmla="*/ 2177287 h 5266175"/>
              <a:gd name="connsiteX8-303" fmla="*/ 3199114 w 4400003"/>
              <a:gd name="connsiteY8-304" fmla="*/ 158916 h 5266175"/>
              <a:gd name="connsiteX9-305" fmla="*/ 4091212 w 4400003"/>
              <a:gd name="connsiteY9-306" fmla="*/ 2779453 h 5266175"/>
              <a:gd name="connsiteX10-307" fmla="*/ 4314236 w 4400003"/>
              <a:gd name="connsiteY10-308" fmla="*/ 5266175 h 5266175"/>
              <a:gd name="connsiteX0-309" fmla="*/ 4314236 w 4400003"/>
              <a:gd name="connsiteY0-310" fmla="*/ 5266175 h 5266175"/>
              <a:gd name="connsiteX1-311" fmla="*/ 1950177 w 4400003"/>
              <a:gd name="connsiteY1-312" fmla="*/ 5266175 h 5266175"/>
              <a:gd name="connsiteX2-313" fmla="*/ 1537582 w 4400003"/>
              <a:gd name="connsiteY2-314" fmla="*/ 4530195 h 5266175"/>
              <a:gd name="connsiteX3-315" fmla="*/ 400158 w 4400003"/>
              <a:gd name="connsiteY3-316" fmla="*/ 4084146 h 5266175"/>
              <a:gd name="connsiteX4-317" fmla="*/ 422460 w 4400003"/>
              <a:gd name="connsiteY4-318" fmla="*/ 3727307 h 5266175"/>
              <a:gd name="connsiteX5-319" fmla="*/ 310948 w 4400003"/>
              <a:gd name="connsiteY5-320" fmla="*/ 3303560 h 5266175"/>
              <a:gd name="connsiteX6-321" fmla="*/ 132529 w 4400003"/>
              <a:gd name="connsiteY6-322" fmla="*/ 2790604 h 5266175"/>
              <a:gd name="connsiteX7-323" fmla="*/ 455914 w 4400003"/>
              <a:gd name="connsiteY7-324" fmla="*/ 2177287 h 5266175"/>
              <a:gd name="connsiteX8-325" fmla="*/ 3199114 w 4400003"/>
              <a:gd name="connsiteY8-326" fmla="*/ 158916 h 5266175"/>
              <a:gd name="connsiteX9-327" fmla="*/ 4091212 w 4400003"/>
              <a:gd name="connsiteY9-328" fmla="*/ 2779453 h 5266175"/>
              <a:gd name="connsiteX10-329" fmla="*/ 4314236 w 4400003"/>
              <a:gd name="connsiteY10-330" fmla="*/ 5266175 h 5266175"/>
              <a:gd name="connsiteX0-331" fmla="*/ 4314236 w 4400003"/>
              <a:gd name="connsiteY0-332" fmla="*/ 5266175 h 5266175"/>
              <a:gd name="connsiteX1-333" fmla="*/ 1950177 w 4400003"/>
              <a:gd name="connsiteY1-334" fmla="*/ 5266175 h 5266175"/>
              <a:gd name="connsiteX2-335" fmla="*/ 1537582 w 4400003"/>
              <a:gd name="connsiteY2-336" fmla="*/ 4530195 h 5266175"/>
              <a:gd name="connsiteX3-337" fmla="*/ 400158 w 4400003"/>
              <a:gd name="connsiteY3-338" fmla="*/ 4084146 h 5266175"/>
              <a:gd name="connsiteX4-339" fmla="*/ 422460 w 4400003"/>
              <a:gd name="connsiteY4-340" fmla="*/ 3727307 h 5266175"/>
              <a:gd name="connsiteX5-341" fmla="*/ 310948 w 4400003"/>
              <a:gd name="connsiteY5-342" fmla="*/ 3303560 h 5266175"/>
              <a:gd name="connsiteX6-343" fmla="*/ 132529 w 4400003"/>
              <a:gd name="connsiteY6-344" fmla="*/ 2790604 h 5266175"/>
              <a:gd name="connsiteX7-345" fmla="*/ 455914 w 4400003"/>
              <a:gd name="connsiteY7-346" fmla="*/ 2177287 h 5266175"/>
              <a:gd name="connsiteX8-347" fmla="*/ 3199114 w 4400003"/>
              <a:gd name="connsiteY8-348" fmla="*/ 158916 h 5266175"/>
              <a:gd name="connsiteX9-349" fmla="*/ 4091212 w 4400003"/>
              <a:gd name="connsiteY9-350" fmla="*/ 2779453 h 5266175"/>
              <a:gd name="connsiteX10-351" fmla="*/ 4314236 w 4400003"/>
              <a:gd name="connsiteY10-352" fmla="*/ 5266175 h 52661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400003" h="5266175">
                <a:moveTo>
                  <a:pt x="4314236" y="5266175"/>
                </a:moveTo>
                <a:lnTo>
                  <a:pt x="1950177" y="5266175"/>
                </a:lnTo>
                <a:lnTo>
                  <a:pt x="1537582" y="4530195"/>
                </a:lnTo>
                <a:cubicBezTo>
                  <a:pt x="355553" y="4838712"/>
                  <a:pt x="199436" y="4533912"/>
                  <a:pt x="400158" y="4084146"/>
                </a:cubicBezTo>
                <a:cubicBezTo>
                  <a:pt x="262627" y="3864839"/>
                  <a:pt x="303514" y="3823951"/>
                  <a:pt x="422460" y="3727307"/>
                </a:cubicBezTo>
                <a:cubicBezTo>
                  <a:pt x="117660" y="3742175"/>
                  <a:pt x="348119" y="3444809"/>
                  <a:pt x="310948" y="3303560"/>
                </a:cubicBezTo>
                <a:cubicBezTo>
                  <a:pt x="-149969" y="3188331"/>
                  <a:pt x="2431" y="2983891"/>
                  <a:pt x="132529" y="2790604"/>
                </a:cubicBezTo>
                <a:cubicBezTo>
                  <a:pt x="262626" y="2597316"/>
                  <a:pt x="392724" y="2404028"/>
                  <a:pt x="455914" y="2177287"/>
                </a:cubicBezTo>
                <a:cubicBezTo>
                  <a:pt x="-123949" y="645853"/>
                  <a:pt x="2061690" y="-417230"/>
                  <a:pt x="3199114" y="158916"/>
                </a:cubicBezTo>
                <a:cubicBezTo>
                  <a:pt x="4254763" y="653286"/>
                  <a:pt x="4775154" y="1749824"/>
                  <a:pt x="4091212" y="2779453"/>
                </a:cubicBezTo>
                <a:cubicBezTo>
                  <a:pt x="3797563" y="3441092"/>
                  <a:pt x="3793846" y="4849863"/>
                  <a:pt x="4314236" y="5266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165100" dist="25400" dir="27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66758" y="3124930"/>
            <a:ext cx="1409700" cy="1409700"/>
            <a:chOff x="2412414" y="3475022"/>
            <a:chExt cx="1409535" cy="1409535"/>
          </a:xfrm>
        </p:grpSpPr>
        <p:sp>
          <p:nvSpPr>
            <p:cNvPr id="18" name="椭圆 17"/>
            <p:cNvSpPr/>
            <p:nvPr/>
          </p:nvSpPr>
          <p:spPr>
            <a:xfrm>
              <a:off x="2412414" y="3475022"/>
              <a:ext cx="1409535" cy="14095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75139" y="3859090"/>
              <a:ext cx="643932" cy="641398"/>
              <a:chOff x="4557733" y="2434359"/>
              <a:chExt cx="512624" cy="510606"/>
            </a:xfrm>
            <a:solidFill>
              <a:schemeClr val="bg1"/>
            </a:solidFill>
          </p:grpSpPr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4557733" y="2434359"/>
                <a:ext cx="512624" cy="510606"/>
              </a:xfrm>
              <a:custGeom>
                <a:avLst/>
                <a:gdLst>
                  <a:gd name="T0" fmla="*/ 86 w 172"/>
                  <a:gd name="T1" fmla="*/ 21 h 172"/>
                  <a:gd name="T2" fmla="*/ 151 w 172"/>
                  <a:gd name="T3" fmla="*/ 86 h 172"/>
                  <a:gd name="T4" fmla="*/ 86 w 172"/>
                  <a:gd name="T5" fmla="*/ 151 h 172"/>
                  <a:gd name="T6" fmla="*/ 21 w 172"/>
                  <a:gd name="T7" fmla="*/ 86 h 172"/>
                  <a:gd name="T8" fmla="*/ 86 w 172"/>
                  <a:gd name="T9" fmla="*/ 21 h 172"/>
                  <a:gd name="T10" fmla="*/ 86 w 172"/>
                  <a:gd name="T11" fmla="*/ 0 h 172"/>
                  <a:gd name="T12" fmla="*/ 0 w 172"/>
                  <a:gd name="T13" fmla="*/ 86 h 172"/>
                  <a:gd name="T14" fmla="*/ 86 w 172"/>
                  <a:gd name="T15" fmla="*/ 172 h 172"/>
                  <a:gd name="T16" fmla="*/ 172 w 172"/>
                  <a:gd name="T17" fmla="*/ 86 h 172"/>
                  <a:gd name="T18" fmla="*/ 86 w 172"/>
                  <a:gd name="T1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72">
                    <a:moveTo>
                      <a:pt x="86" y="21"/>
                    </a:moveTo>
                    <a:cubicBezTo>
                      <a:pt x="122" y="21"/>
                      <a:pt x="151" y="50"/>
                      <a:pt x="151" y="86"/>
                    </a:cubicBezTo>
                    <a:cubicBezTo>
                      <a:pt x="151" y="122"/>
                      <a:pt x="122" y="151"/>
                      <a:pt x="86" y="151"/>
                    </a:cubicBezTo>
                    <a:cubicBezTo>
                      <a:pt x="50" y="151"/>
                      <a:pt x="21" y="122"/>
                      <a:pt x="21" y="86"/>
                    </a:cubicBezTo>
                    <a:cubicBezTo>
                      <a:pt x="21" y="50"/>
                      <a:pt x="50" y="21"/>
                      <a:pt x="86" y="21"/>
                    </a:cubicBezTo>
                    <a:moveTo>
                      <a:pt x="86" y="0"/>
                    </a:moveTo>
                    <a:cubicBezTo>
                      <a:pt x="38" y="0"/>
                      <a:pt x="0" y="38"/>
                      <a:pt x="0" y="86"/>
                    </a:cubicBezTo>
                    <a:cubicBezTo>
                      <a:pt x="0" y="134"/>
                      <a:pt x="38" y="172"/>
                      <a:pt x="86" y="172"/>
                    </a:cubicBezTo>
                    <a:cubicBezTo>
                      <a:pt x="134" y="172"/>
                      <a:pt x="172" y="134"/>
                      <a:pt x="172" y="86"/>
                    </a:cubicBezTo>
                    <a:cubicBezTo>
                      <a:pt x="172" y="38"/>
                      <a:pt x="134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/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4781753" y="2529215"/>
                <a:ext cx="129165" cy="254294"/>
              </a:xfrm>
              <a:custGeom>
                <a:avLst/>
                <a:gdLst>
                  <a:gd name="T0" fmla="*/ 33 w 44"/>
                  <a:gd name="T1" fmla="*/ 86 h 86"/>
                  <a:gd name="T2" fmla="*/ 25 w 44"/>
                  <a:gd name="T3" fmla="*/ 83 h 86"/>
                  <a:gd name="T4" fmla="*/ 3 w 44"/>
                  <a:gd name="T5" fmla="*/ 62 h 86"/>
                  <a:gd name="T6" fmla="*/ 0 w 44"/>
                  <a:gd name="T7" fmla="*/ 54 h 86"/>
                  <a:gd name="T8" fmla="*/ 0 w 44"/>
                  <a:gd name="T9" fmla="*/ 54 h 86"/>
                  <a:gd name="T10" fmla="*/ 0 w 44"/>
                  <a:gd name="T11" fmla="*/ 54 h 86"/>
                  <a:gd name="T12" fmla="*/ 0 w 44"/>
                  <a:gd name="T13" fmla="*/ 11 h 86"/>
                  <a:gd name="T14" fmla="*/ 11 w 44"/>
                  <a:gd name="T15" fmla="*/ 0 h 86"/>
                  <a:gd name="T16" fmla="*/ 22 w 44"/>
                  <a:gd name="T17" fmla="*/ 11 h 86"/>
                  <a:gd name="T18" fmla="*/ 22 w 44"/>
                  <a:gd name="T19" fmla="*/ 50 h 86"/>
                  <a:gd name="T20" fmla="*/ 40 w 44"/>
                  <a:gd name="T21" fmla="*/ 68 h 86"/>
                  <a:gd name="T22" fmla="*/ 40 w 44"/>
                  <a:gd name="T23" fmla="*/ 83 h 86"/>
                  <a:gd name="T24" fmla="*/ 33 w 44"/>
                  <a:gd name="T2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6">
                    <a:moveTo>
                      <a:pt x="33" y="86"/>
                    </a:moveTo>
                    <a:cubicBezTo>
                      <a:pt x="30" y="86"/>
                      <a:pt x="27" y="85"/>
                      <a:pt x="25" y="8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0"/>
                      <a:pt x="0" y="57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4" y="72"/>
                      <a:pt x="44" y="79"/>
                      <a:pt x="40" y="83"/>
                    </a:cubicBezTo>
                    <a:cubicBezTo>
                      <a:pt x="38" y="85"/>
                      <a:pt x="35" y="86"/>
                      <a:pt x="33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244708" y="2442305"/>
            <a:ext cx="1409700" cy="1409700"/>
            <a:chOff x="3791116" y="2792278"/>
            <a:chExt cx="1409535" cy="1409535"/>
          </a:xfrm>
        </p:grpSpPr>
        <p:sp>
          <p:nvSpPr>
            <p:cNvPr id="23" name="椭圆 22"/>
            <p:cNvSpPr/>
            <p:nvPr/>
          </p:nvSpPr>
          <p:spPr>
            <a:xfrm>
              <a:off x="3791116" y="2792278"/>
              <a:ext cx="1409535" cy="1409535"/>
            </a:xfrm>
            <a:prstGeom prst="ellipse">
              <a:avLst/>
            </a:prstGeom>
            <a:solidFill>
              <a:srgbClr val="FA783A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z="1600" strike="noStrike" noProof="1">
                <a:solidFill>
                  <a:prstClr val="black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95446" y="3164172"/>
              <a:ext cx="589616" cy="567026"/>
              <a:chOff x="6159731" y="1864447"/>
              <a:chExt cx="469385" cy="451400"/>
            </a:xfrm>
            <a:solidFill>
              <a:schemeClr val="bg1"/>
            </a:solidFill>
          </p:grpSpPr>
          <p:sp>
            <p:nvSpPr>
              <p:cNvPr id="25" name="Oval 131"/>
              <p:cNvSpPr>
                <a:spLocks noChangeArrowheads="1"/>
              </p:cNvSpPr>
              <p:nvPr/>
            </p:nvSpPr>
            <p:spPr bwMode="auto">
              <a:xfrm>
                <a:off x="6288812" y="1864447"/>
                <a:ext cx="211223" cy="2139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800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34"/>
              <p:cNvSpPr/>
              <p:nvPr/>
            </p:nvSpPr>
            <p:spPr bwMode="auto">
              <a:xfrm>
                <a:off x="6159731" y="2111736"/>
                <a:ext cx="469385" cy="204111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800" strike="noStrike" noProof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430446" y="1288192"/>
            <a:ext cx="973137" cy="973138"/>
            <a:chOff x="3976481" y="1638220"/>
            <a:chExt cx="973460" cy="973460"/>
          </a:xfrm>
        </p:grpSpPr>
        <p:sp>
          <p:nvSpPr>
            <p:cNvPr id="28" name="椭圆 27"/>
            <p:cNvSpPr/>
            <p:nvPr/>
          </p:nvSpPr>
          <p:spPr>
            <a:xfrm>
              <a:off x="3976481" y="1638220"/>
              <a:ext cx="973460" cy="973460"/>
            </a:xfrm>
            <a:prstGeom prst="ellipse">
              <a:avLst/>
            </a:prstGeom>
            <a:solidFill>
              <a:srgbClr val="FF6D67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15854" y="1977219"/>
              <a:ext cx="371321" cy="321813"/>
              <a:chOff x="7090992" y="4839631"/>
              <a:chExt cx="424306" cy="367732"/>
            </a:xfrm>
            <a:solidFill>
              <a:schemeClr val="bg1"/>
            </a:solidFill>
          </p:grpSpPr>
          <p:sp>
            <p:nvSpPr>
              <p:cNvPr id="30" name="Freeform 19"/>
              <p:cNvSpPr/>
              <p:nvPr/>
            </p:nvSpPr>
            <p:spPr bwMode="auto">
              <a:xfrm>
                <a:off x="7156995" y="4994536"/>
                <a:ext cx="86882" cy="152885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/>
              <p:nvPr/>
            </p:nvSpPr>
            <p:spPr bwMode="auto">
              <a:xfrm>
                <a:off x="7282266" y="4937962"/>
                <a:ext cx="86882" cy="209459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/>
              <p:nvPr/>
            </p:nvSpPr>
            <p:spPr bwMode="auto">
              <a:xfrm>
                <a:off x="7408885" y="4891491"/>
                <a:ext cx="86882" cy="255931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2"/>
              <p:cNvSpPr/>
              <p:nvPr/>
            </p:nvSpPr>
            <p:spPr bwMode="auto">
              <a:xfrm>
                <a:off x="7090992" y="4839631"/>
                <a:ext cx="424306" cy="367732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2668321" y="1226280"/>
            <a:ext cx="1682750" cy="1682750"/>
            <a:chOff x="2214559" y="1576551"/>
            <a:chExt cx="1682636" cy="1682635"/>
          </a:xfrm>
        </p:grpSpPr>
        <p:sp>
          <p:nvSpPr>
            <p:cNvPr id="35" name="椭圆 34"/>
            <p:cNvSpPr/>
            <p:nvPr/>
          </p:nvSpPr>
          <p:spPr>
            <a:xfrm>
              <a:off x="2214559" y="1576551"/>
              <a:ext cx="1682636" cy="16826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z="1600" strike="noStrike" noProof="1">
                <a:solidFill>
                  <a:prstClr val="black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714379" y="2062118"/>
              <a:ext cx="718912" cy="711500"/>
              <a:chOff x="4314386" y="4090633"/>
              <a:chExt cx="390570" cy="386543"/>
            </a:xfrm>
            <a:solidFill>
              <a:schemeClr val="bg1"/>
            </a:solidFill>
          </p:grpSpPr>
          <p:sp>
            <p:nvSpPr>
              <p:cNvPr id="37" name="Freeform 136"/>
              <p:cNvSpPr/>
              <p:nvPr/>
            </p:nvSpPr>
            <p:spPr bwMode="auto">
              <a:xfrm>
                <a:off x="4314386" y="4307258"/>
                <a:ext cx="390570" cy="169918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7"/>
              <p:cNvSpPr>
                <a:spLocks noEditPoints="1"/>
              </p:cNvSpPr>
              <p:nvPr/>
            </p:nvSpPr>
            <p:spPr bwMode="auto">
              <a:xfrm>
                <a:off x="4314386" y="4090633"/>
                <a:ext cx="390570" cy="224678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z="2000" strike="noStrike" noProof="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276458" y="3953605"/>
            <a:ext cx="973138" cy="973137"/>
            <a:chOff x="3822313" y="4303126"/>
            <a:chExt cx="973460" cy="973460"/>
          </a:xfrm>
        </p:grpSpPr>
        <p:sp>
          <p:nvSpPr>
            <p:cNvPr id="40" name="椭圆 39"/>
            <p:cNvSpPr/>
            <p:nvPr/>
          </p:nvSpPr>
          <p:spPr>
            <a:xfrm>
              <a:off x="3822313" y="4303126"/>
              <a:ext cx="973460" cy="9734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z="1600" strike="noStrike" noProof="1">
                <a:solidFill>
                  <a:prstClr val="black"/>
                </a:solidFill>
              </a:endParaRPr>
            </a:p>
          </p:txBody>
        </p:sp>
        <p:sp>
          <p:nvSpPr>
            <p:cNvPr id="60436" name="矩形 40"/>
            <p:cNvSpPr/>
            <p:nvPr/>
          </p:nvSpPr>
          <p:spPr>
            <a:xfrm>
              <a:off x="3957982" y="4573707"/>
              <a:ext cx="741943" cy="4385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TITLE </a:t>
              </a:r>
              <a:endPara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916346" y="918305"/>
            <a:ext cx="1068387" cy="1069975"/>
            <a:chOff x="1677608" y="2996952"/>
            <a:chExt cx="1395643" cy="1395643"/>
          </a:xfrm>
        </p:grpSpPr>
        <p:sp>
          <p:nvSpPr>
            <p:cNvPr id="5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400" strike="noStrike" noProof="1">
                <a:solidFill>
                  <a:prstClr val="white"/>
                </a:solidFill>
              </a:endParaRPr>
            </a:p>
          </p:txBody>
        </p:sp>
        <p:sp>
          <p:nvSpPr>
            <p:cNvPr id="5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2800" strike="noStrike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135421" y="1270730"/>
            <a:ext cx="631825" cy="431800"/>
          </a:xfrm>
          <a:prstGeom prst="rect">
            <a:avLst/>
          </a:prstGeom>
          <a:noFill/>
          <a:ln w="9525">
            <a:noFill/>
          </a:ln>
        </p:spPr>
        <p:txBody>
          <a:bodyPr wrap="square" lIns="91431" tIns="45716" rIns="91431" bIns="45716" anchor="t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20544" y="1142141"/>
            <a:ext cx="902793" cy="523212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思维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6287821" y="2142267"/>
            <a:ext cx="1068387" cy="1069975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400" strike="noStrike" noProof="1">
                <a:solidFill>
                  <a:prstClr val="white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2800" strike="noStrike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6506896" y="2494692"/>
            <a:ext cx="631825" cy="431800"/>
          </a:xfrm>
          <a:prstGeom prst="rect">
            <a:avLst/>
          </a:prstGeom>
          <a:noFill/>
          <a:ln w="9525">
            <a:noFill/>
          </a:ln>
        </p:spPr>
        <p:txBody>
          <a:bodyPr wrap="square" lIns="91431" tIns="45716" rIns="91431" bIns="45716" anchor="t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595373" y="2412493"/>
            <a:ext cx="902793" cy="523212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zh-CN" altLang="en-US" sz="2800" dirty="0">
                <a:solidFill>
                  <a:srgbClr val="FF6D67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学习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6335446" y="3439255"/>
            <a:ext cx="1069975" cy="1069975"/>
            <a:chOff x="1677608" y="2996952"/>
            <a:chExt cx="1395643" cy="1395643"/>
          </a:xfrm>
        </p:grpSpPr>
        <p:sp>
          <p:nvSpPr>
            <p:cNvPr id="6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400" strike="noStrike" noProof="1">
                <a:solidFill>
                  <a:prstClr val="white"/>
                </a:solidFill>
              </a:endParaRPr>
            </a:p>
          </p:txBody>
        </p:sp>
        <p:sp>
          <p:nvSpPr>
            <p:cNvPr id="6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2800" strike="noStrike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6556108" y="3791680"/>
            <a:ext cx="630238" cy="430212"/>
          </a:xfrm>
          <a:prstGeom prst="rect">
            <a:avLst/>
          </a:prstGeom>
          <a:noFill/>
          <a:ln w="9525">
            <a:noFill/>
          </a:ln>
        </p:spPr>
        <p:txBody>
          <a:bodyPr wrap="square" lIns="91431" tIns="45716" rIns="91431" bIns="45716" anchor="t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642998" y="3709480"/>
            <a:ext cx="902793" cy="523212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zh-CN" altLang="en-US" sz="2800" dirty="0">
                <a:solidFill>
                  <a:srgbClr val="FA783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生活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5975083" y="4663217"/>
            <a:ext cx="1069975" cy="1069975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400" strike="noStrike" noProof="1">
                <a:solidFill>
                  <a:prstClr val="white"/>
                </a:solidFill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2800" strike="noStrike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6195746" y="5015642"/>
            <a:ext cx="631825" cy="430213"/>
          </a:xfrm>
          <a:prstGeom prst="rect">
            <a:avLst/>
          </a:prstGeom>
          <a:noFill/>
          <a:ln w="9525">
            <a:noFill/>
          </a:ln>
        </p:spPr>
        <p:txBody>
          <a:bodyPr wrap="square" lIns="91431" tIns="45716" rIns="91431" bIns="45716" anchor="t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79282" y="4887054"/>
            <a:ext cx="902793" cy="523212"/>
          </a:xfrm>
          <a:prstGeom prst="rect">
            <a:avLst/>
          </a:prstGeom>
          <a:noFill/>
          <a:ln w="9525">
            <a:noFill/>
          </a:ln>
        </p:spPr>
        <p:txBody>
          <a:bodyPr wrap="none" lIns="91431" tIns="45716" rIns="91431" bIns="45716" anchor="t">
            <a:spAutoFit/>
          </a:bodyPr>
          <a:lstStyle/>
          <a:p>
            <a:r>
              <a:rPr lang="zh-CN" altLang="en-US" sz="2800" dirty="0">
                <a:solidFill>
                  <a:srgbClr val="376092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生产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A5D4F22-377E-479B-ACFA-81897D88B521}"/>
              </a:ext>
            </a:extLst>
          </p:cNvPr>
          <p:cNvSpPr/>
          <p:nvPr/>
        </p:nvSpPr>
        <p:spPr>
          <a:xfrm>
            <a:off x="0" y="0"/>
            <a:ext cx="984250" cy="587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114941B-A1A6-4D1E-8B78-AFF366B395E3}"/>
              </a:ext>
            </a:extLst>
          </p:cNvPr>
          <p:cNvGrpSpPr/>
          <p:nvPr/>
        </p:nvGrpSpPr>
        <p:grpSpPr>
          <a:xfrm>
            <a:off x="192931" y="0"/>
            <a:ext cx="576064" cy="836711"/>
            <a:chOff x="841003" y="360040"/>
            <a:chExt cx="504056" cy="836712"/>
          </a:xfrm>
          <a:solidFill>
            <a:srgbClr val="00B050"/>
          </a:solidFill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EAE1E38-1466-413A-854D-F19DA6A1F0CC}"/>
                </a:ext>
              </a:extLst>
            </p:cNvPr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A0BE5503-3DB8-4E92-9E9D-9F9090073703}"/>
                </a:ext>
              </a:extLst>
            </p:cNvPr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82" name="文本框 9">
            <a:extLst>
              <a:ext uri="{FF2B5EF4-FFF2-40B4-BE49-F238E27FC236}">
                <a16:creationId xmlns:a16="http://schemas.microsoft.com/office/drawing/2014/main" id="{D412BB91-79B1-43AC-A91B-93DD95351E42}"/>
              </a:ext>
            </a:extLst>
          </p:cNvPr>
          <p:cNvSpPr txBox="1"/>
          <p:nvPr/>
        </p:nvSpPr>
        <p:spPr>
          <a:xfrm>
            <a:off x="841375" y="203200"/>
            <a:ext cx="1609090" cy="50013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lvl="1" indent="457200"/>
            <a:r>
              <a:rPr lang="zh-CN" altLang="en-US" sz="2800" dirty="0">
                <a:solidFill>
                  <a:srgbClr val="80808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结语</a:t>
            </a:r>
            <a:endParaRPr lang="en-US" altLang="ko-KR" sz="2800" dirty="0">
              <a:solidFill>
                <a:srgbClr val="80808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83" name="KSO_Shape">
            <a:extLst>
              <a:ext uri="{FF2B5EF4-FFF2-40B4-BE49-F238E27FC236}">
                <a16:creationId xmlns:a16="http://schemas.microsoft.com/office/drawing/2014/main" id="{D21D292B-DA2A-4543-89DB-8458C8F59478}"/>
              </a:ext>
            </a:extLst>
          </p:cNvPr>
          <p:cNvSpPr/>
          <p:nvPr/>
        </p:nvSpPr>
        <p:spPr bwMode="auto">
          <a:xfrm>
            <a:off x="384175" y="157163"/>
            <a:ext cx="193675" cy="384175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85DC613-915A-49F9-B983-7AB96496B487}"/>
              </a:ext>
            </a:extLst>
          </p:cNvPr>
          <p:cNvGrpSpPr/>
          <p:nvPr/>
        </p:nvGrpSpPr>
        <p:grpSpPr>
          <a:xfrm>
            <a:off x="9913905" y="1772862"/>
            <a:ext cx="2304364" cy="687284"/>
            <a:chOff x="8418008" y="4529445"/>
            <a:chExt cx="3481540" cy="720080"/>
          </a:xfrm>
          <a:solidFill>
            <a:schemeClr val="accent4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5" name="任意多边形 60">
              <a:extLst>
                <a:ext uri="{FF2B5EF4-FFF2-40B4-BE49-F238E27FC236}">
                  <a16:creationId xmlns:a16="http://schemas.microsoft.com/office/drawing/2014/main" id="{06C05A9E-0947-48F0-894F-F161F8A19AC5}"/>
                </a:ext>
              </a:extLst>
            </p:cNvPr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1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B7E66FF-7F61-4F29-A2D0-707A2663AE95}"/>
                </a:ext>
              </a:extLst>
            </p:cNvPr>
            <p:cNvSpPr/>
            <p:nvPr/>
          </p:nvSpPr>
          <p:spPr>
            <a:xfrm>
              <a:off x="9331887" y="4612841"/>
              <a:ext cx="1928242" cy="54818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fontAlgn="auto"/>
              <a:r>
                <a:rPr lang="zh-CN" altLang="en-US" sz="2800" b="1" strike="noStrike" noProof="1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引领生活</a:t>
              </a:r>
              <a:endParaRPr lang="en-US" altLang="zh-CN" sz="2800" b="1" strike="noStrike" noProof="1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DCB2E8C-8EA8-4C38-9171-FC4B20B5565F}"/>
              </a:ext>
            </a:extLst>
          </p:cNvPr>
          <p:cNvGrpSpPr/>
          <p:nvPr/>
        </p:nvGrpSpPr>
        <p:grpSpPr>
          <a:xfrm>
            <a:off x="9170277" y="3254056"/>
            <a:ext cx="3074221" cy="687284"/>
            <a:chOff x="8418008" y="4529445"/>
            <a:chExt cx="3481540" cy="720080"/>
          </a:xfrm>
          <a:solidFill>
            <a:schemeClr val="accent4">
              <a:lumMod val="7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8" name="任意多边形 60">
              <a:extLst>
                <a:ext uri="{FF2B5EF4-FFF2-40B4-BE49-F238E27FC236}">
                  <a16:creationId xmlns:a16="http://schemas.microsoft.com/office/drawing/2014/main" id="{707FDF3B-DE9E-404B-8F27-50F69B7070DB}"/>
                </a:ext>
              </a:extLst>
            </p:cNvPr>
            <p:cNvSpPr/>
            <p:nvPr/>
          </p:nvSpPr>
          <p:spPr>
            <a:xfrm>
              <a:off x="8418008" y="4529445"/>
              <a:ext cx="3481540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10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567CBF22-6CC6-4EB5-88B6-77B24B26B28C}"/>
                </a:ext>
              </a:extLst>
            </p:cNvPr>
            <p:cNvSpPr/>
            <p:nvPr/>
          </p:nvSpPr>
          <p:spPr>
            <a:xfrm>
              <a:off x="9569744" y="4602556"/>
              <a:ext cx="1625454" cy="6126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fontAlgn="auto"/>
              <a:r>
                <a:rPr lang="zh-CN" altLang="en-US" sz="3200" b="1" strike="noStrike" noProof="1">
                  <a:solidFill>
                    <a:schemeClr val="bg1"/>
                  </a:solidFill>
                  <a:latin typeface="站酷文艺体" panose="02000603000000000000" pitchFamily="2" charset="-122"/>
                  <a:ea typeface="站酷文艺体" panose="02000603000000000000" pitchFamily="2" charset="-122"/>
                  <a:cs typeface="+mn-cs"/>
                </a:rPr>
                <a:t>孕育思路</a:t>
              </a:r>
              <a:endParaRPr lang="en-US" altLang="zh-CN" sz="3200" b="1" strike="noStrike" noProof="1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7" grpId="0"/>
      <p:bldP spid="59" grpId="0"/>
      <p:bldP spid="63" grpId="0"/>
      <p:bldP spid="65" grpId="0"/>
      <p:bldP spid="69" grpId="0"/>
      <p:bldP spid="71" grpId="0"/>
      <p:bldP spid="75" grpId="0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4319588" y="1570038"/>
            <a:ext cx="504825" cy="5064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4" name="椭圆 43"/>
          <p:cNvSpPr/>
          <p:nvPr/>
        </p:nvSpPr>
        <p:spPr>
          <a:xfrm>
            <a:off x="1993900" y="3032125"/>
            <a:ext cx="504825" cy="5064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5" name="椭圆 44"/>
          <p:cNvSpPr/>
          <p:nvPr/>
        </p:nvSpPr>
        <p:spPr>
          <a:xfrm>
            <a:off x="5702300" y="3679825"/>
            <a:ext cx="506413" cy="506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6" name="椭圆 45"/>
          <p:cNvSpPr/>
          <p:nvPr/>
        </p:nvSpPr>
        <p:spPr>
          <a:xfrm>
            <a:off x="7537450" y="1687513"/>
            <a:ext cx="506413" cy="5048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7" name="椭圆 46"/>
          <p:cNvSpPr/>
          <p:nvPr/>
        </p:nvSpPr>
        <p:spPr>
          <a:xfrm>
            <a:off x="9247188" y="3284538"/>
            <a:ext cx="647700" cy="649288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8" name="椭圆 47"/>
          <p:cNvSpPr/>
          <p:nvPr/>
        </p:nvSpPr>
        <p:spPr>
          <a:xfrm>
            <a:off x="7789863" y="3803650"/>
            <a:ext cx="417513" cy="4175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9" name="椭圆 48"/>
          <p:cNvSpPr/>
          <p:nvPr/>
        </p:nvSpPr>
        <p:spPr>
          <a:xfrm>
            <a:off x="4529138" y="3933825"/>
            <a:ext cx="287338" cy="2873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0" name="椭圆 49"/>
          <p:cNvSpPr/>
          <p:nvPr/>
        </p:nvSpPr>
        <p:spPr>
          <a:xfrm>
            <a:off x="1201738" y="3032125"/>
            <a:ext cx="252413" cy="252413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椭圆 50"/>
          <p:cNvSpPr/>
          <p:nvPr/>
        </p:nvSpPr>
        <p:spPr>
          <a:xfrm>
            <a:off x="3375025" y="1666875"/>
            <a:ext cx="254000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2" name="椭圆 51"/>
          <p:cNvSpPr/>
          <p:nvPr/>
        </p:nvSpPr>
        <p:spPr>
          <a:xfrm>
            <a:off x="10418763" y="3159125"/>
            <a:ext cx="252413" cy="252413"/>
          </a:xfrm>
          <a:prstGeom prst="ellipse">
            <a:avLst/>
          </a:prstGeom>
          <a:solidFill>
            <a:srgbClr val="FF6D6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3" name="椭圆 52"/>
          <p:cNvSpPr/>
          <p:nvPr/>
        </p:nvSpPr>
        <p:spPr>
          <a:xfrm>
            <a:off x="7467600" y="3806825"/>
            <a:ext cx="187325" cy="185738"/>
          </a:xfrm>
          <a:prstGeom prst="ellipse">
            <a:avLst/>
          </a:prstGeom>
          <a:solidFill>
            <a:srgbClr val="FA783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54" name="组合 53"/>
          <p:cNvGrpSpPr/>
          <p:nvPr/>
        </p:nvGrpSpPr>
        <p:grpSpPr>
          <a:xfrm>
            <a:off x="2857500" y="2030413"/>
            <a:ext cx="6469063" cy="1728787"/>
            <a:chOff x="3726018" y="3068960"/>
            <a:chExt cx="5767718" cy="1407237"/>
          </a:xfrm>
        </p:grpSpPr>
        <p:sp>
          <p:nvSpPr>
            <p:cNvPr id="55" name="六边形 54"/>
            <p:cNvSpPr/>
            <p:nvPr/>
          </p:nvSpPr>
          <p:spPr>
            <a:xfrm>
              <a:off x="3726018" y="3068960"/>
              <a:ext cx="5767718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solidFill>
                  <a:srgbClr val="0070C0"/>
                </a:solidFill>
              </a:endParaRPr>
            </a:p>
          </p:txBody>
        </p:sp>
        <p:sp>
          <p:nvSpPr>
            <p:cNvPr id="56" name="六边形 55"/>
            <p:cNvSpPr/>
            <p:nvPr/>
          </p:nvSpPr>
          <p:spPr>
            <a:xfrm>
              <a:off x="3726018" y="3068960"/>
              <a:ext cx="5767718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073399" y="2454275"/>
            <a:ext cx="60372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A78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 聆听</a:t>
            </a:r>
          </a:p>
        </p:txBody>
      </p:sp>
      <p:sp>
        <p:nvSpPr>
          <p:cNvPr id="59" name="矩形 41"/>
          <p:cNvSpPr/>
          <p:nvPr/>
        </p:nvSpPr>
        <p:spPr>
          <a:xfrm>
            <a:off x="0" y="4724400"/>
            <a:ext cx="12195175" cy="2160588"/>
          </a:xfrm>
          <a:custGeom>
            <a:avLst/>
            <a:gdLst>
              <a:gd name="connsiteX0" fmla="*/ 0 w 12195175"/>
              <a:gd name="connsiteY0" fmla="*/ 0 h 2204864"/>
              <a:gd name="connsiteX1" fmla="*/ 12195175 w 12195175"/>
              <a:gd name="connsiteY1" fmla="*/ 0 h 2204864"/>
              <a:gd name="connsiteX2" fmla="*/ 12195175 w 12195175"/>
              <a:gd name="connsiteY2" fmla="*/ 2204864 h 2204864"/>
              <a:gd name="connsiteX3" fmla="*/ 0 w 12195175"/>
              <a:gd name="connsiteY3" fmla="*/ 2204864 h 2204864"/>
              <a:gd name="connsiteX4" fmla="*/ 0 w 12195175"/>
              <a:gd name="connsiteY4" fmla="*/ 0 h 2204864"/>
              <a:gd name="connsiteX0-1" fmla="*/ 0 w 12195175"/>
              <a:gd name="connsiteY0-2" fmla="*/ 4018 h 2208882"/>
              <a:gd name="connsiteX1-3" fmla="*/ 5976651 w 12195175"/>
              <a:gd name="connsiteY1-4" fmla="*/ 0 h 2208882"/>
              <a:gd name="connsiteX2-5" fmla="*/ 12195175 w 12195175"/>
              <a:gd name="connsiteY2-6" fmla="*/ 4018 h 2208882"/>
              <a:gd name="connsiteX3-7" fmla="*/ 12195175 w 12195175"/>
              <a:gd name="connsiteY3-8" fmla="*/ 2208882 h 2208882"/>
              <a:gd name="connsiteX4-9" fmla="*/ 0 w 12195175"/>
              <a:gd name="connsiteY4-10" fmla="*/ 2208882 h 2208882"/>
              <a:gd name="connsiteX5" fmla="*/ 0 w 12195175"/>
              <a:gd name="connsiteY5" fmla="*/ 4018 h 2208882"/>
              <a:gd name="connsiteX0-11" fmla="*/ 0 w 12195175"/>
              <a:gd name="connsiteY0-12" fmla="*/ 6772 h 2211636"/>
              <a:gd name="connsiteX1-13" fmla="*/ 5976651 w 12195175"/>
              <a:gd name="connsiteY1-14" fmla="*/ 2754 h 2211636"/>
              <a:gd name="connsiteX2-15" fmla="*/ 6221776 w 12195175"/>
              <a:gd name="connsiteY2-16" fmla="*/ 0 h 2211636"/>
              <a:gd name="connsiteX3-17" fmla="*/ 12195175 w 12195175"/>
              <a:gd name="connsiteY3-18" fmla="*/ 6772 h 2211636"/>
              <a:gd name="connsiteX4-19" fmla="*/ 12195175 w 12195175"/>
              <a:gd name="connsiteY4-20" fmla="*/ 2211636 h 2211636"/>
              <a:gd name="connsiteX5-21" fmla="*/ 0 w 12195175"/>
              <a:gd name="connsiteY5-22" fmla="*/ 2211636 h 2211636"/>
              <a:gd name="connsiteX6" fmla="*/ 0 w 12195175"/>
              <a:gd name="connsiteY6" fmla="*/ 6772 h 2211636"/>
              <a:gd name="connsiteX0-23" fmla="*/ 0 w 12195175"/>
              <a:gd name="connsiteY0-24" fmla="*/ 6772 h 2211636"/>
              <a:gd name="connsiteX1-25" fmla="*/ 5976651 w 12195175"/>
              <a:gd name="connsiteY1-26" fmla="*/ 2754 h 2211636"/>
              <a:gd name="connsiteX2-27" fmla="*/ 6089573 w 12195175"/>
              <a:gd name="connsiteY2-28" fmla="*/ 0 h 2211636"/>
              <a:gd name="connsiteX3-29" fmla="*/ 6221776 w 12195175"/>
              <a:gd name="connsiteY3-30" fmla="*/ 0 h 2211636"/>
              <a:gd name="connsiteX4-31" fmla="*/ 12195175 w 12195175"/>
              <a:gd name="connsiteY4-32" fmla="*/ 6772 h 2211636"/>
              <a:gd name="connsiteX5-33" fmla="*/ 12195175 w 12195175"/>
              <a:gd name="connsiteY5-34" fmla="*/ 2211636 h 2211636"/>
              <a:gd name="connsiteX6-35" fmla="*/ 0 w 12195175"/>
              <a:gd name="connsiteY6-36" fmla="*/ 2211636 h 2211636"/>
              <a:gd name="connsiteX7" fmla="*/ 0 w 12195175"/>
              <a:gd name="connsiteY7" fmla="*/ 6772 h 2211636"/>
              <a:gd name="connsiteX0-37" fmla="*/ 0 w 12195175"/>
              <a:gd name="connsiteY0-38" fmla="*/ 6772 h 2211636"/>
              <a:gd name="connsiteX1-39" fmla="*/ 5976651 w 12195175"/>
              <a:gd name="connsiteY1-40" fmla="*/ 2754 h 2211636"/>
              <a:gd name="connsiteX2-41" fmla="*/ 6108853 w 12195175"/>
              <a:gd name="connsiteY2-42" fmla="*/ 231354 h 2211636"/>
              <a:gd name="connsiteX3-43" fmla="*/ 6221776 w 12195175"/>
              <a:gd name="connsiteY3-44" fmla="*/ 0 h 2211636"/>
              <a:gd name="connsiteX4-45" fmla="*/ 12195175 w 12195175"/>
              <a:gd name="connsiteY4-46" fmla="*/ 6772 h 2211636"/>
              <a:gd name="connsiteX5-47" fmla="*/ 12195175 w 12195175"/>
              <a:gd name="connsiteY5-48" fmla="*/ 2211636 h 2211636"/>
              <a:gd name="connsiteX6-49" fmla="*/ 0 w 12195175"/>
              <a:gd name="connsiteY6-50" fmla="*/ 2211636 h 2211636"/>
              <a:gd name="connsiteX7-51" fmla="*/ 0 w 12195175"/>
              <a:gd name="connsiteY7-52" fmla="*/ 6772 h 2211636"/>
              <a:gd name="connsiteX0-53" fmla="*/ 0 w 12195175"/>
              <a:gd name="connsiteY0-54" fmla="*/ 6772 h 2211636"/>
              <a:gd name="connsiteX1-55" fmla="*/ 5976651 w 12195175"/>
              <a:gd name="connsiteY1-56" fmla="*/ 2754 h 2211636"/>
              <a:gd name="connsiteX2-57" fmla="*/ 6095082 w 12195175"/>
              <a:gd name="connsiteY2-58" fmla="*/ 236862 h 2211636"/>
              <a:gd name="connsiteX3-59" fmla="*/ 6221776 w 12195175"/>
              <a:gd name="connsiteY3-60" fmla="*/ 0 h 2211636"/>
              <a:gd name="connsiteX4-61" fmla="*/ 12195175 w 12195175"/>
              <a:gd name="connsiteY4-62" fmla="*/ 6772 h 2211636"/>
              <a:gd name="connsiteX5-63" fmla="*/ 12195175 w 12195175"/>
              <a:gd name="connsiteY5-64" fmla="*/ 2211636 h 2211636"/>
              <a:gd name="connsiteX6-65" fmla="*/ 0 w 12195175"/>
              <a:gd name="connsiteY6-66" fmla="*/ 2211636 h 2211636"/>
              <a:gd name="connsiteX7-67" fmla="*/ 0 w 12195175"/>
              <a:gd name="connsiteY7-68" fmla="*/ 6772 h 2211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195175" h="2211636">
                <a:moveTo>
                  <a:pt x="0" y="6772"/>
                </a:moveTo>
                <a:lnTo>
                  <a:pt x="5976651" y="2754"/>
                </a:lnTo>
                <a:lnTo>
                  <a:pt x="6095082" y="236862"/>
                </a:lnTo>
                <a:lnTo>
                  <a:pt x="6221776" y="0"/>
                </a:lnTo>
                <a:lnTo>
                  <a:pt x="12195175" y="6772"/>
                </a:lnTo>
                <a:lnTo>
                  <a:pt x="12195175" y="2211636"/>
                </a:lnTo>
                <a:lnTo>
                  <a:pt x="0" y="2211636"/>
                </a:lnTo>
                <a:lnTo>
                  <a:pt x="0" y="6772"/>
                </a:lnTo>
                <a:close/>
              </a:path>
            </a:pathLst>
          </a:custGeom>
          <a:gradFill>
            <a:gsLst>
              <a:gs pos="0">
                <a:srgbClr val="FA783A"/>
              </a:gs>
              <a:gs pos="100000">
                <a:srgbClr val="FE9D3F"/>
              </a:gs>
            </a:gsLst>
            <a:lin ang="66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60" name="组合 59"/>
          <p:cNvGrpSpPr/>
          <p:nvPr/>
        </p:nvGrpSpPr>
        <p:grpSpPr>
          <a:xfrm>
            <a:off x="1560513" y="5229225"/>
            <a:ext cx="715962" cy="720725"/>
            <a:chOff x="1721162" y="4373847"/>
            <a:chExt cx="715716" cy="719823"/>
          </a:xfrm>
        </p:grpSpPr>
        <p:sp>
          <p:nvSpPr>
            <p:cNvPr id="61" name="Oval 28"/>
            <p:cNvSpPr/>
            <p:nvPr/>
          </p:nvSpPr>
          <p:spPr>
            <a:xfrm>
              <a:off x="1721162" y="4373847"/>
              <a:ext cx="715716" cy="719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1735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66580" name="Freeform 7"/>
            <p:cNvSpPr/>
            <p:nvPr/>
          </p:nvSpPr>
          <p:spPr>
            <a:xfrm>
              <a:off x="1900092" y="4721918"/>
              <a:ext cx="357856" cy="207410"/>
            </a:xfrm>
            <a:custGeom>
              <a:avLst/>
              <a:gdLst/>
              <a:ahLst/>
              <a:cxnLst>
                <a:cxn ang="0">
                  <a:pos x="357856" y="114075"/>
                </a:cxn>
                <a:cxn ang="0">
                  <a:pos x="326587" y="34568"/>
                </a:cxn>
                <a:cxn ang="0">
                  <a:pos x="236254" y="0"/>
                </a:cxn>
                <a:cxn ang="0">
                  <a:pos x="236254" y="0"/>
                </a:cxn>
                <a:cxn ang="0">
                  <a:pos x="232780" y="0"/>
                </a:cxn>
                <a:cxn ang="0">
                  <a:pos x="204985" y="131359"/>
                </a:cxn>
                <a:cxn ang="0">
                  <a:pos x="191088" y="41482"/>
                </a:cxn>
                <a:cxn ang="0">
                  <a:pos x="201511" y="20741"/>
                </a:cxn>
                <a:cxn ang="0">
                  <a:pos x="184139" y="6913"/>
                </a:cxn>
                <a:cxn ang="0">
                  <a:pos x="180665" y="6913"/>
                </a:cxn>
                <a:cxn ang="0">
                  <a:pos x="180665" y="6913"/>
                </a:cxn>
                <a:cxn ang="0">
                  <a:pos x="173716" y="6913"/>
                </a:cxn>
                <a:cxn ang="0">
                  <a:pos x="159819" y="20741"/>
                </a:cxn>
                <a:cxn ang="0">
                  <a:pos x="170242" y="41482"/>
                </a:cxn>
                <a:cxn ang="0">
                  <a:pos x="152870" y="131359"/>
                </a:cxn>
                <a:cxn ang="0">
                  <a:pos x="125075" y="0"/>
                </a:cxn>
                <a:cxn ang="0">
                  <a:pos x="125075" y="0"/>
                </a:cxn>
                <a:cxn ang="0">
                  <a:pos x="121601" y="0"/>
                </a:cxn>
                <a:cxn ang="0">
                  <a:pos x="31268" y="34568"/>
                </a:cxn>
                <a:cxn ang="0">
                  <a:pos x="3474" y="114075"/>
                </a:cxn>
                <a:cxn ang="0">
                  <a:pos x="0" y="197039"/>
                </a:cxn>
                <a:cxn ang="0">
                  <a:pos x="66012" y="203953"/>
                </a:cxn>
                <a:cxn ang="0">
                  <a:pos x="66012" y="131359"/>
                </a:cxn>
                <a:cxn ang="0">
                  <a:pos x="72960" y="103705"/>
                </a:cxn>
                <a:cxn ang="0">
                  <a:pos x="72960" y="203953"/>
                </a:cxn>
                <a:cxn ang="0">
                  <a:pos x="180665" y="207410"/>
                </a:cxn>
                <a:cxn ang="0">
                  <a:pos x="284895" y="203953"/>
                </a:cxn>
                <a:cxn ang="0">
                  <a:pos x="284895" y="103705"/>
                </a:cxn>
                <a:cxn ang="0">
                  <a:pos x="291843" y="131359"/>
                </a:cxn>
                <a:cxn ang="0">
                  <a:pos x="291843" y="203953"/>
                </a:cxn>
                <a:cxn ang="0">
                  <a:pos x="357856" y="197039"/>
                </a:cxn>
                <a:cxn ang="0">
                  <a:pos x="357856" y="114075"/>
                </a:cxn>
              </a:cxnLst>
              <a:rect l="0" t="0" r="0" b="0"/>
              <a:pathLst>
                <a:path w="103" h="60">
                  <a:moveTo>
                    <a:pt x="103" y="33"/>
                  </a:moveTo>
                  <a:cubicBezTo>
                    <a:pt x="101" y="17"/>
                    <a:pt x="97" y="12"/>
                    <a:pt x="94" y="10"/>
                  </a:cubicBezTo>
                  <a:cubicBezTo>
                    <a:pt x="87" y="6"/>
                    <a:pt x="73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7" y="0"/>
                  </a:cubicBezTo>
                  <a:cubicBezTo>
                    <a:pt x="67" y="5"/>
                    <a:pt x="59" y="38"/>
                    <a:pt x="59" y="38"/>
                  </a:cubicBezTo>
                  <a:cubicBezTo>
                    <a:pt x="59" y="38"/>
                    <a:pt x="55" y="12"/>
                    <a:pt x="55" y="12"/>
                  </a:cubicBezTo>
                  <a:cubicBezTo>
                    <a:pt x="55" y="12"/>
                    <a:pt x="58" y="6"/>
                    <a:pt x="5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37" y="5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0" y="2"/>
                    <a:pt x="16" y="6"/>
                    <a:pt x="9" y="10"/>
                  </a:cubicBezTo>
                  <a:cubicBezTo>
                    <a:pt x="7" y="12"/>
                    <a:pt x="2" y="17"/>
                    <a:pt x="1" y="33"/>
                  </a:cubicBezTo>
                  <a:cubicBezTo>
                    <a:pt x="1" y="34"/>
                    <a:pt x="1" y="47"/>
                    <a:pt x="0" y="57"/>
                  </a:cubicBezTo>
                  <a:cubicBezTo>
                    <a:pt x="7" y="58"/>
                    <a:pt x="12" y="59"/>
                    <a:pt x="19" y="59"/>
                  </a:cubicBezTo>
                  <a:cubicBezTo>
                    <a:pt x="19" y="52"/>
                    <a:pt x="19" y="41"/>
                    <a:pt x="19" y="38"/>
                  </a:cubicBezTo>
                  <a:cubicBezTo>
                    <a:pt x="19" y="35"/>
                    <a:pt x="20" y="32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0" y="60"/>
                    <a:pt x="42" y="60"/>
                    <a:pt x="52" y="60"/>
                  </a:cubicBezTo>
                  <a:cubicBezTo>
                    <a:pt x="62" y="60"/>
                    <a:pt x="73" y="60"/>
                    <a:pt x="82" y="5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2"/>
                    <a:pt x="84" y="35"/>
                    <a:pt x="84" y="38"/>
                  </a:cubicBezTo>
                  <a:cubicBezTo>
                    <a:pt x="84" y="41"/>
                    <a:pt x="84" y="52"/>
                    <a:pt x="84" y="59"/>
                  </a:cubicBezTo>
                  <a:cubicBezTo>
                    <a:pt x="91" y="58"/>
                    <a:pt x="97" y="58"/>
                    <a:pt x="103" y="57"/>
                  </a:cubicBezTo>
                  <a:cubicBezTo>
                    <a:pt x="103" y="47"/>
                    <a:pt x="103" y="34"/>
                    <a:pt x="103" y="33"/>
                  </a:cubicBezTo>
                  <a:close/>
                </a:path>
              </a:pathLst>
            </a:custGeom>
            <a:gradFill rotWithShape="1"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1" name="Freeform 8"/>
            <p:cNvSpPr/>
            <p:nvPr/>
          </p:nvSpPr>
          <p:spPr>
            <a:xfrm>
              <a:off x="1998517" y="4531827"/>
              <a:ext cx="162560" cy="190091"/>
            </a:xfrm>
            <a:custGeom>
              <a:avLst/>
              <a:gdLst/>
              <a:ahLst/>
              <a:cxnLst>
                <a:cxn ang="0">
                  <a:pos x="12504" y="77906"/>
                </a:cxn>
                <a:cxn ang="0">
                  <a:pos x="0" y="90371"/>
                </a:cxn>
                <a:cxn ang="0">
                  <a:pos x="15630" y="121533"/>
                </a:cxn>
                <a:cxn ang="0">
                  <a:pos x="81280" y="190091"/>
                </a:cxn>
                <a:cxn ang="0">
                  <a:pos x="146929" y="121533"/>
                </a:cxn>
                <a:cxn ang="0">
                  <a:pos x="162560" y="90371"/>
                </a:cxn>
                <a:cxn ang="0">
                  <a:pos x="150055" y="77906"/>
                </a:cxn>
                <a:cxn ang="0">
                  <a:pos x="81280" y="0"/>
                </a:cxn>
                <a:cxn ang="0">
                  <a:pos x="12504" y="77906"/>
                </a:cxn>
              </a:cxnLst>
              <a:rect l="0" t="0" r="0" b="0"/>
              <a:pathLst>
                <a:path w="52" h="61">
                  <a:moveTo>
                    <a:pt x="4" y="25"/>
                  </a:moveTo>
                  <a:cubicBezTo>
                    <a:pt x="2" y="25"/>
                    <a:pt x="0" y="27"/>
                    <a:pt x="0" y="29"/>
                  </a:cubicBezTo>
                  <a:cubicBezTo>
                    <a:pt x="0" y="33"/>
                    <a:pt x="2" y="39"/>
                    <a:pt x="5" y="39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7" y="39"/>
                  </a:cubicBezTo>
                  <a:cubicBezTo>
                    <a:pt x="50" y="38"/>
                    <a:pt x="52" y="33"/>
                    <a:pt x="52" y="29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8" y="11"/>
                    <a:pt x="39" y="0"/>
                    <a:pt x="26" y="0"/>
                  </a:cubicBezTo>
                  <a:cubicBezTo>
                    <a:pt x="13" y="0"/>
                    <a:pt x="4" y="11"/>
                    <a:pt x="4" y="25"/>
                  </a:cubicBezTo>
                  <a:close/>
                </a:path>
              </a:pathLst>
            </a:custGeom>
            <a:gradFill rotWithShape="1"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336800" y="5426075"/>
            <a:ext cx="1985145" cy="414338"/>
            <a:chOff x="2336406" y="5426731"/>
            <a:chExt cx="1984987" cy="413555"/>
          </a:xfrm>
        </p:grpSpPr>
        <p:sp>
          <p:nvSpPr>
            <p:cNvPr id="66583" name="矩形 3"/>
            <p:cNvSpPr/>
            <p:nvPr/>
          </p:nvSpPr>
          <p:spPr>
            <a:xfrm>
              <a:off x="2336406" y="5426731"/>
              <a:ext cx="1984987" cy="3455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68573" tIns="34287" rIns="68573" bIns="34287" anchor="t">
              <a:spAutoFit/>
            </a:bodyPr>
            <a:lstStyle/>
            <a:p>
              <a:pPr algn="l">
                <a:buFont typeface="Arial" panose="020B0604020202020204" pitchFamily="34" charset="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指导教师：王素坤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2395529" y="5799786"/>
              <a:ext cx="599800" cy="4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 fontAlgn="auto"/>
              <a:endParaRPr lang="zh-CN" altLang="en-US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0379" y="5799786"/>
              <a:ext cx="1215000" cy="40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 fontAlgn="auto"/>
              <a:endParaRPr lang="zh-CN" altLang="en-US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045450" y="5229225"/>
            <a:ext cx="715963" cy="719138"/>
            <a:chOff x="8262191" y="4797280"/>
            <a:chExt cx="715716" cy="719823"/>
          </a:xfrm>
        </p:grpSpPr>
        <p:sp>
          <p:nvSpPr>
            <p:cNvPr id="76" name="Oval 28"/>
            <p:cNvSpPr/>
            <p:nvPr/>
          </p:nvSpPr>
          <p:spPr>
            <a:xfrm>
              <a:off x="8262191" y="4797280"/>
              <a:ext cx="715716" cy="7198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en-US" sz="11735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66595" name="Freeform 145"/>
            <p:cNvSpPr>
              <a:spLocks noEditPoints="1"/>
            </p:cNvSpPr>
            <p:nvPr/>
          </p:nvSpPr>
          <p:spPr>
            <a:xfrm>
              <a:off x="8509295" y="4988605"/>
              <a:ext cx="265683" cy="400701"/>
            </a:xfrm>
            <a:custGeom>
              <a:avLst/>
              <a:gdLst/>
              <a:ahLst/>
              <a:cxnLst>
                <a:cxn ang="0">
                  <a:pos x="200351" y="213416"/>
                </a:cxn>
                <a:cxn ang="0">
                  <a:pos x="174218" y="119774"/>
                </a:cxn>
                <a:cxn ang="0">
                  <a:pos x="241727" y="158973"/>
                </a:cxn>
                <a:cxn ang="0">
                  <a:pos x="265683" y="254793"/>
                </a:cxn>
                <a:cxn ang="0">
                  <a:pos x="200351" y="213416"/>
                </a:cxn>
                <a:cxn ang="0">
                  <a:pos x="67509" y="78398"/>
                </a:cxn>
                <a:cxn ang="0">
                  <a:pos x="39199" y="0"/>
                </a:cxn>
                <a:cxn ang="0">
                  <a:pos x="174218" y="0"/>
                </a:cxn>
                <a:cxn ang="0">
                  <a:pos x="145907" y="78398"/>
                </a:cxn>
                <a:cxn ang="0">
                  <a:pos x="67509" y="78398"/>
                </a:cxn>
                <a:cxn ang="0">
                  <a:pos x="145907" y="93642"/>
                </a:cxn>
                <a:cxn ang="0">
                  <a:pos x="193817" y="243904"/>
                </a:cxn>
                <a:cxn ang="0">
                  <a:pos x="195995" y="243904"/>
                </a:cxn>
                <a:cxn ang="0">
                  <a:pos x="193817" y="246082"/>
                </a:cxn>
                <a:cxn ang="0">
                  <a:pos x="213417" y="307058"/>
                </a:cxn>
                <a:cxn ang="0">
                  <a:pos x="106708" y="400701"/>
                </a:cxn>
                <a:cxn ang="0">
                  <a:pos x="0" y="307058"/>
                </a:cxn>
                <a:cxn ang="0">
                  <a:pos x="67509" y="93642"/>
                </a:cxn>
                <a:cxn ang="0">
                  <a:pos x="145907" y="93642"/>
                </a:cxn>
                <a:cxn ang="0">
                  <a:pos x="119775" y="119774"/>
                </a:cxn>
                <a:cxn ang="0">
                  <a:pos x="93642" y="119774"/>
                </a:cxn>
                <a:cxn ang="0">
                  <a:pos x="76220" y="176395"/>
                </a:cxn>
                <a:cxn ang="0">
                  <a:pos x="121952" y="130663"/>
                </a:cxn>
                <a:cxn ang="0">
                  <a:pos x="119775" y="119774"/>
                </a:cxn>
                <a:cxn ang="0">
                  <a:pos x="106708" y="361501"/>
                </a:cxn>
                <a:cxn ang="0">
                  <a:pos x="174218" y="293992"/>
                </a:cxn>
                <a:cxn ang="0">
                  <a:pos x="167685" y="272215"/>
                </a:cxn>
                <a:cxn ang="0">
                  <a:pos x="93642" y="348435"/>
                </a:cxn>
                <a:cxn ang="0">
                  <a:pos x="106708" y="361501"/>
                </a:cxn>
                <a:cxn ang="0">
                  <a:pos x="71865" y="324480"/>
                </a:cxn>
                <a:cxn ang="0">
                  <a:pos x="156796" y="239549"/>
                </a:cxn>
                <a:cxn ang="0">
                  <a:pos x="148085" y="213416"/>
                </a:cxn>
                <a:cxn ang="0">
                  <a:pos x="54443" y="307058"/>
                </a:cxn>
                <a:cxn ang="0">
                  <a:pos x="71865" y="324480"/>
                </a:cxn>
                <a:cxn ang="0">
                  <a:pos x="45732" y="278748"/>
                </a:cxn>
                <a:cxn ang="0">
                  <a:pos x="139374" y="182928"/>
                </a:cxn>
                <a:cxn ang="0">
                  <a:pos x="132841" y="158973"/>
                </a:cxn>
                <a:cxn ang="0">
                  <a:pos x="58798" y="230838"/>
                </a:cxn>
                <a:cxn ang="0">
                  <a:pos x="45732" y="278748"/>
                </a:cxn>
              </a:cxnLst>
              <a:rect l="0" t="0" r="0" b="0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gradFill rotWithShape="1"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61418" y="5426075"/>
            <a:ext cx="1889721" cy="414338"/>
            <a:chOff x="8761883" y="5426731"/>
            <a:chExt cx="1888973" cy="413555"/>
          </a:xfrm>
        </p:grpSpPr>
        <p:sp>
          <p:nvSpPr>
            <p:cNvPr id="66597" name="矩形 3"/>
            <p:cNvSpPr/>
            <p:nvPr/>
          </p:nvSpPr>
          <p:spPr>
            <a:xfrm>
              <a:off x="8761883" y="5426731"/>
              <a:ext cx="1753618" cy="3455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68573" tIns="34287" rIns="68573" bIns="34287" anchor="t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主讲人：岳文静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821006" y="5799786"/>
              <a:ext cx="599800" cy="40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 fontAlgn="auto"/>
              <a:endParaRPr lang="zh-CN" altLang="en-US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9435856" y="5799786"/>
              <a:ext cx="1215000" cy="40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 fontAlgn="auto"/>
              <a:endParaRPr lang="zh-CN" altLang="en-US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7" grpId="0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02" name="组合 96"/>
          <p:cNvGrpSpPr/>
          <p:nvPr/>
        </p:nvGrpSpPr>
        <p:grpSpPr>
          <a:xfrm>
            <a:off x="1201179" y="1412832"/>
            <a:ext cx="5497512" cy="4624387"/>
            <a:chOff x="254728" y="2282797"/>
            <a:chExt cx="3973859" cy="3343304"/>
          </a:xfrm>
        </p:grpSpPr>
        <p:pic>
          <p:nvPicPr>
            <p:cNvPr id="50203" name="Picture 5" descr="ipad.png"/>
            <p:cNvPicPr>
              <a:picLocks noChangeAspect="1"/>
            </p:cNvPicPr>
            <p:nvPr/>
          </p:nvPicPr>
          <p:blipFill>
            <a:blip r:embed="rId3" cstate="print"/>
            <a:srcRect b="12250"/>
            <a:stretch>
              <a:fillRect/>
            </a:stretch>
          </p:blipFill>
          <p:spPr>
            <a:xfrm>
              <a:off x="254728" y="2282797"/>
              <a:ext cx="3973859" cy="33433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0204" name="Picture 7" descr="ipad-light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2106494" y="2366788"/>
              <a:ext cx="1220616" cy="276223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50205" name="图片 9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78" y="1840505"/>
            <a:ext cx="2844000" cy="3419999"/>
          </a:xfrm>
          <a:prstGeom prst="rect">
            <a:avLst/>
          </a:prstGeom>
          <a:blipFill rotWithShape="1">
            <a:blip r:embed="rId6" cstate="print"/>
            <a:srcRect l="27847" t="7874" r="24855" b="7874"/>
            <a:stretch>
              <a:fillRect/>
            </a:stretch>
          </a:blipFill>
          <a:ln w="9525">
            <a:noFill/>
          </a:ln>
        </p:spPr>
      </p:pic>
      <p:grpSp>
        <p:nvGrpSpPr>
          <p:cNvPr id="38" name="组合 96">
            <a:extLst>
              <a:ext uri="{FF2B5EF4-FFF2-40B4-BE49-F238E27FC236}">
                <a16:creationId xmlns:a16="http://schemas.microsoft.com/office/drawing/2014/main" id="{B05D6E10-2CAD-43D2-9198-B300B6DC6558}"/>
              </a:ext>
            </a:extLst>
          </p:cNvPr>
          <p:cNvGrpSpPr/>
          <p:nvPr/>
        </p:nvGrpSpPr>
        <p:grpSpPr>
          <a:xfrm>
            <a:off x="5881569" y="1412832"/>
            <a:ext cx="5497512" cy="4624387"/>
            <a:chOff x="254728" y="2282797"/>
            <a:chExt cx="3973859" cy="3343304"/>
          </a:xfrm>
        </p:grpSpPr>
        <p:pic>
          <p:nvPicPr>
            <p:cNvPr id="40" name="Picture 5" descr="ipad.png">
              <a:extLst>
                <a:ext uri="{FF2B5EF4-FFF2-40B4-BE49-F238E27FC236}">
                  <a16:creationId xmlns:a16="http://schemas.microsoft.com/office/drawing/2014/main" id="{6C3837F6-DD8A-4F0A-B986-2EC77316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b="12250"/>
            <a:stretch>
              <a:fillRect/>
            </a:stretch>
          </p:blipFill>
          <p:spPr>
            <a:xfrm>
              <a:off x="254728" y="2282797"/>
              <a:ext cx="3973859" cy="33433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" name="Picture 7" descr="ipad-light.png">
              <a:extLst>
                <a:ext uri="{FF2B5EF4-FFF2-40B4-BE49-F238E27FC236}">
                  <a16:creationId xmlns:a16="http://schemas.microsoft.com/office/drawing/2014/main" id="{96DE8BED-2397-4440-861F-DB98E9B6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2106494" y="2366788"/>
              <a:ext cx="1220616" cy="276223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9" name="图片 97">
            <a:extLst>
              <a:ext uri="{FF2B5EF4-FFF2-40B4-BE49-F238E27FC236}">
                <a16:creationId xmlns:a16="http://schemas.microsoft.com/office/drawing/2014/main" id="{40C22730-2713-43F8-B600-709FC2768EBE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11" y="1840503"/>
            <a:ext cx="2844000" cy="3419999"/>
          </a:xfrm>
          <a:prstGeom prst="rect">
            <a:avLst/>
          </a:prstGeom>
          <a:blipFill rotWithShape="1">
            <a:blip r:embed="rId6" cstate="print"/>
            <a:srcRect l="27847" t="7874" r="24855" b="7874"/>
            <a:stretch>
              <a:fillRect/>
            </a:stretch>
          </a:blipFill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B5A720-6990-465A-9863-4EEE0B7591A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78" y="1844868"/>
            <a:ext cx="2844000" cy="34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9DAED7-60D5-40AA-82BA-994F405EBBD3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15" y="1844868"/>
            <a:ext cx="2844000" cy="34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20ADFC-05F7-428E-A10C-C9ED42A27E32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11" y="1844868"/>
            <a:ext cx="2844000" cy="34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CAAC77-B1D5-4FE5-86BF-62B2A2D5AB48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78" y="1844868"/>
            <a:ext cx="2844000" cy="34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0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7034B97-FA94-48B4-B198-898403AEE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4" t="35699" b="33853"/>
          <a:stretch/>
        </p:blipFill>
        <p:spPr>
          <a:xfrm rot="20390918">
            <a:off x="408755" y="3087648"/>
            <a:ext cx="1270904" cy="1152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897E-6 -3.33333E-6 L -0.07238 -0.0729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9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67E-6 -0.00416 L 0.07824 -0.0673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5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2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39" grpId="0"/>
      <p:bldP spid="40" grpId="0"/>
      <p:bldP spid="41" grpId="0"/>
      <p:bldP spid="42" grpId="0"/>
      <p:bldP spid="2" grpId="0"/>
      <p:bldP spid="2" grpId="3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B0DFC254-49B2-4848-BC80-553AC8B7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2" b="28457"/>
          <a:stretch/>
        </p:blipFill>
        <p:spPr>
          <a:xfrm>
            <a:off x="9125443" y="2060886"/>
            <a:ext cx="2785715" cy="1853411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8" name="组合 7"/>
          <p:cNvGrpSpPr/>
          <p:nvPr/>
        </p:nvGrpSpPr>
        <p:grpSpPr>
          <a:xfrm>
            <a:off x="2534904" y="936796"/>
            <a:ext cx="2770617" cy="727075"/>
            <a:chOff x="3848100" y="1709102"/>
            <a:chExt cx="3922405" cy="726414"/>
          </a:xfrm>
        </p:grpSpPr>
        <p:sp>
          <p:nvSpPr>
            <p:cNvPr id="9" name="Freeform 19"/>
            <p:cNvSpPr/>
            <p:nvPr/>
          </p:nvSpPr>
          <p:spPr bwMode="auto">
            <a:xfrm>
              <a:off x="3848100" y="1709102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b="1" strike="noStrike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1" name="矩形 9"/>
            <p:cNvSpPr/>
            <p:nvPr/>
          </p:nvSpPr>
          <p:spPr>
            <a:xfrm>
              <a:off x="4880858" y="1861289"/>
              <a:ext cx="1415661" cy="461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物联传感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34904" y="2543177"/>
            <a:ext cx="2770616" cy="727075"/>
            <a:chOff x="3848100" y="3864226"/>
            <a:chExt cx="3922405" cy="726414"/>
          </a:xfrm>
        </p:grpSpPr>
        <p:sp>
          <p:nvSpPr>
            <p:cNvPr id="15" name="Freeform 19"/>
            <p:cNvSpPr/>
            <p:nvPr/>
          </p:nvSpPr>
          <p:spPr bwMode="auto">
            <a:xfrm>
              <a:off x="3848100" y="3864226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b="1" strike="noStrike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7" name="矩形 15"/>
            <p:cNvSpPr/>
            <p:nvPr/>
          </p:nvSpPr>
          <p:spPr>
            <a:xfrm>
              <a:off x="4880859" y="4025818"/>
              <a:ext cx="2004331" cy="461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社交网络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A0439B-6080-4CCA-847C-A39F67B6471E}"/>
              </a:ext>
            </a:extLst>
          </p:cNvPr>
          <p:cNvGrpSpPr/>
          <p:nvPr/>
        </p:nvGrpSpPr>
        <p:grpSpPr>
          <a:xfrm>
            <a:off x="852154" y="2443163"/>
            <a:ext cx="2235200" cy="985837"/>
            <a:chOff x="852154" y="2780944"/>
            <a:chExt cx="2235200" cy="985837"/>
          </a:xfrm>
        </p:grpSpPr>
        <p:grpSp>
          <p:nvGrpSpPr>
            <p:cNvPr id="33" name="组合 32"/>
            <p:cNvGrpSpPr/>
            <p:nvPr/>
          </p:nvGrpSpPr>
          <p:grpSpPr>
            <a:xfrm>
              <a:off x="852154" y="2780944"/>
              <a:ext cx="2235200" cy="985837"/>
              <a:chOff x="2165344" y="3763911"/>
              <a:chExt cx="2234865" cy="985476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2165344" y="3763911"/>
                <a:ext cx="2234865" cy="985476"/>
              </a:xfrm>
              <a:prstGeom prst="roundRect">
                <a:avLst>
                  <a:gd name="adj" fmla="val 50000"/>
                </a:avLst>
              </a:prstGeom>
              <a:solidFill>
                <a:srgbClr val="FA783A"/>
              </a:solidFill>
              <a:ln w="28575" cap="flat">
                <a:solidFill>
                  <a:srgbClr val="FA783A"/>
                </a:soli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272447" y="3864223"/>
                <a:ext cx="1008374" cy="766040"/>
                <a:chOff x="8489270" y="3429000"/>
                <a:chExt cx="1968500" cy="1495425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>
                  <a:off x="8489270" y="3429000"/>
                  <a:ext cx="1968500" cy="1495425"/>
                </a:xfrm>
                <a:custGeom>
                  <a:avLst/>
                  <a:gdLst>
                    <a:gd name="T0" fmla="*/ 206 w 524"/>
                    <a:gd name="T1" fmla="*/ 0 h 398"/>
                    <a:gd name="T2" fmla="*/ 199 w 524"/>
                    <a:gd name="T3" fmla="*/ 0 h 398"/>
                    <a:gd name="T4" fmla="*/ 195 w 524"/>
                    <a:gd name="T5" fmla="*/ 0 h 398"/>
                    <a:gd name="T6" fmla="*/ 190 w 524"/>
                    <a:gd name="T7" fmla="*/ 0 h 398"/>
                    <a:gd name="T8" fmla="*/ 0 w 524"/>
                    <a:gd name="T9" fmla="*/ 199 h 398"/>
                    <a:gd name="T10" fmla="*/ 190 w 524"/>
                    <a:gd name="T11" fmla="*/ 398 h 398"/>
                    <a:gd name="T12" fmla="*/ 195 w 524"/>
                    <a:gd name="T13" fmla="*/ 398 h 398"/>
                    <a:gd name="T14" fmla="*/ 199 w 524"/>
                    <a:gd name="T15" fmla="*/ 398 h 398"/>
                    <a:gd name="T16" fmla="*/ 206 w 524"/>
                    <a:gd name="T17" fmla="*/ 398 h 398"/>
                    <a:gd name="T18" fmla="*/ 524 w 524"/>
                    <a:gd name="T19" fmla="*/ 199 h 398"/>
                    <a:gd name="T20" fmla="*/ 206 w 524"/>
                    <a:gd name="T21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4" h="398">
                      <a:moveTo>
                        <a:pt x="206" y="0"/>
                      </a:moveTo>
                      <a:cubicBezTo>
                        <a:pt x="204" y="0"/>
                        <a:pt x="201" y="0"/>
                        <a:pt x="199" y="0"/>
                      </a:cubicBezTo>
                      <a:cubicBezTo>
                        <a:pt x="198" y="0"/>
                        <a:pt x="196" y="0"/>
                        <a:pt x="195" y="0"/>
                      </a:cubicBezTo>
                      <a:cubicBezTo>
                        <a:pt x="193" y="0"/>
                        <a:pt x="192" y="0"/>
                        <a:pt x="190" y="0"/>
                      </a:cubicBezTo>
                      <a:cubicBezTo>
                        <a:pt x="84" y="5"/>
                        <a:pt x="0" y="92"/>
                        <a:pt x="0" y="199"/>
                      </a:cubicBezTo>
                      <a:cubicBezTo>
                        <a:pt x="0" y="306"/>
                        <a:pt x="84" y="393"/>
                        <a:pt x="190" y="398"/>
                      </a:cubicBezTo>
                      <a:cubicBezTo>
                        <a:pt x="192" y="398"/>
                        <a:pt x="193" y="398"/>
                        <a:pt x="195" y="398"/>
                      </a:cubicBezTo>
                      <a:cubicBezTo>
                        <a:pt x="196" y="398"/>
                        <a:pt x="198" y="398"/>
                        <a:pt x="199" y="398"/>
                      </a:cubicBezTo>
                      <a:cubicBezTo>
                        <a:pt x="201" y="398"/>
                        <a:pt x="204" y="398"/>
                        <a:pt x="206" y="398"/>
                      </a:cubicBezTo>
                      <a:cubicBezTo>
                        <a:pt x="401" y="394"/>
                        <a:pt x="524" y="199"/>
                        <a:pt x="524" y="199"/>
                      </a:cubicBezTo>
                      <a:cubicBezTo>
                        <a:pt x="524" y="199"/>
                        <a:pt x="401" y="4"/>
                        <a:pt x="20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 cap="flat">
                  <a:gradFill>
                    <a:gsLst>
                      <a:gs pos="0">
                        <a:schemeClr val="bg1"/>
                      </a:gs>
                      <a:gs pos="100000">
                        <a:srgbClr val="DDDDDD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>
                  <a:outerShdw blurRad="228600" dist="228600" dir="5400000" algn="t" rotWithShape="0">
                    <a:schemeClr val="tx1">
                      <a:lumMod val="85000"/>
                      <a:lumOff val="15000"/>
                      <a:alpha val="28000"/>
                    </a:scheme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8676319" y="3601786"/>
                  <a:ext cx="1149852" cy="1149852"/>
                </a:xfrm>
                <a:prstGeom prst="ellipse">
                  <a:avLst/>
                </a:prstGeom>
                <a:solidFill>
                  <a:srgbClr val="FA783A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195" name="文本框 18"/>
              <p:cNvSpPr txBox="1"/>
              <p:nvPr/>
            </p:nvSpPr>
            <p:spPr>
              <a:xfrm>
                <a:off x="2353171" y="3995041"/>
                <a:ext cx="627001" cy="5230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49" name="user-connection_73030">
              <a:extLst>
                <a:ext uri="{FF2B5EF4-FFF2-40B4-BE49-F238E27FC236}">
                  <a16:creationId xmlns:a16="http://schemas.microsoft.com/office/drawing/2014/main" id="{952212FF-EC72-468C-B956-B94443F059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53675" y="2996964"/>
              <a:ext cx="603715" cy="609685"/>
            </a:xfrm>
            <a:custGeom>
              <a:avLst/>
              <a:gdLst>
                <a:gd name="connsiteX0" fmla="*/ 262347 w 599453"/>
                <a:gd name="connsiteY0" fmla="*/ 475469 h 605380"/>
                <a:gd name="connsiteX1" fmla="*/ 277013 w 599453"/>
                <a:gd name="connsiteY1" fmla="*/ 511437 h 605380"/>
                <a:gd name="connsiteX2" fmla="*/ 302539 w 599453"/>
                <a:gd name="connsiteY2" fmla="*/ 528493 h 605380"/>
                <a:gd name="connsiteX3" fmla="*/ 328065 w 599453"/>
                <a:gd name="connsiteY3" fmla="*/ 511437 h 605380"/>
                <a:gd name="connsiteX4" fmla="*/ 342731 w 599453"/>
                <a:gd name="connsiteY4" fmla="*/ 475469 h 605380"/>
                <a:gd name="connsiteX5" fmla="*/ 356097 w 599453"/>
                <a:gd name="connsiteY5" fmla="*/ 484554 h 605380"/>
                <a:gd name="connsiteX6" fmla="*/ 372156 w 599453"/>
                <a:gd name="connsiteY6" fmla="*/ 525990 h 605380"/>
                <a:gd name="connsiteX7" fmla="*/ 375683 w 599453"/>
                <a:gd name="connsiteY7" fmla="*/ 534982 h 605380"/>
                <a:gd name="connsiteX8" fmla="*/ 371413 w 599453"/>
                <a:gd name="connsiteY8" fmla="*/ 548516 h 605380"/>
                <a:gd name="connsiteX9" fmla="*/ 302539 w 599453"/>
                <a:gd name="connsiteY9" fmla="*/ 569744 h 605380"/>
                <a:gd name="connsiteX10" fmla="*/ 233665 w 599453"/>
                <a:gd name="connsiteY10" fmla="*/ 548516 h 605380"/>
                <a:gd name="connsiteX11" fmla="*/ 229395 w 599453"/>
                <a:gd name="connsiteY11" fmla="*/ 534982 h 605380"/>
                <a:gd name="connsiteX12" fmla="*/ 232830 w 599453"/>
                <a:gd name="connsiteY12" fmla="*/ 525990 h 605380"/>
                <a:gd name="connsiteX13" fmla="*/ 247310 w 599453"/>
                <a:gd name="connsiteY13" fmla="*/ 488911 h 605380"/>
                <a:gd name="connsiteX14" fmla="*/ 262347 w 599453"/>
                <a:gd name="connsiteY14" fmla="*/ 475469 h 605380"/>
                <a:gd name="connsiteX15" fmla="*/ 352016 w 599453"/>
                <a:gd name="connsiteY15" fmla="*/ 403210 h 605380"/>
                <a:gd name="connsiteX16" fmla="*/ 352087 w 599453"/>
                <a:gd name="connsiteY16" fmla="*/ 403775 h 605380"/>
                <a:gd name="connsiteX17" fmla="*/ 352016 w 599453"/>
                <a:gd name="connsiteY17" fmla="*/ 403304 h 605380"/>
                <a:gd name="connsiteX18" fmla="*/ 351452 w 599453"/>
                <a:gd name="connsiteY18" fmla="*/ 403210 h 605380"/>
                <a:gd name="connsiteX19" fmla="*/ 351452 w 599453"/>
                <a:gd name="connsiteY19" fmla="*/ 403633 h 605380"/>
                <a:gd name="connsiteX20" fmla="*/ 351381 w 599453"/>
                <a:gd name="connsiteY20" fmla="*/ 403316 h 605380"/>
                <a:gd name="connsiteX21" fmla="*/ 302631 w 599453"/>
                <a:gd name="connsiteY21" fmla="*/ 395285 h 605380"/>
                <a:gd name="connsiteX22" fmla="*/ 274782 w 599453"/>
                <a:gd name="connsiteY22" fmla="*/ 414290 h 605380"/>
                <a:gd name="connsiteX23" fmla="*/ 302539 w 599453"/>
                <a:gd name="connsiteY23" fmla="*/ 454060 h 605380"/>
                <a:gd name="connsiteX24" fmla="*/ 330388 w 599453"/>
                <a:gd name="connsiteY24" fmla="*/ 413548 h 605380"/>
                <a:gd name="connsiteX25" fmla="*/ 302631 w 599453"/>
                <a:gd name="connsiteY25" fmla="*/ 395285 h 605380"/>
                <a:gd name="connsiteX26" fmla="*/ 512271 w 599453"/>
                <a:gd name="connsiteY26" fmla="*/ 370327 h 605380"/>
                <a:gd name="connsiteX27" fmla="*/ 542362 w 599453"/>
                <a:gd name="connsiteY27" fmla="*/ 395546 h 605380"/>
                <a:gd name="connsiteX28" fmla="*/ 572452 w 599453"/>
                <a:gd name="connsiteY28" fmla="*/ 370327 h 605380"/>
                <a:gd name="connsiteX29" fmla="*/ 586382 w 599453"/>
                <a:gd name="connsiteY29" fmla="*/ 381267 h 605380"/>
                <a:gd name="connsiteX30" fmla="*/ 596227 w 599453"/>
                <a:gd name="connsiteY30" fmla="*/ 406857 h 605380"/>
                <a:gd name="connsiteX31" fmla="*/ 598827 w 599453"/>
                <a:gd name="connsiteY31" fmla="*/ 413718 h 605380"/>
                <a:gd name="connsiteX32" fmla="*/ 595298 w 599453"/>
                <a:gd name="connsiteY32" fmla="*/ 424566 h 605380"/>
                <a:gd name="connsiteX33" fmla="*/ 542362 w 599453"/>
                <a:gd name="connsiteY33" fmla="*/ 440328 h 605380"/>
                <a:gd name="connsiteX34" fmla="*/ 489425 w 599453"/>
                <a:gd name="connsiteY34" fmla="*/ 424566 h 605380"/>
                <a:gd name="connsiteX35" fmla="*/ 487568 w 599453"/>
                <a:gd name="connsiteY35" fmla="*/ 422990 h 605380"/>
                <a:gd name="connsiteX36" fmla="*/ 449769 w 599453"/>
                <a:gd name="connsiteY36" fmla="*/ 431427 h 605380"/>
                <a:gd name="connsiteX37" fmla="*/ 444104 w 599453"/>
                <a:gd name="connsiteY37" fmla="*/ 412142 h 605380"/>
                <a:gd name="connsiteX38" fmla="*/ 490261 w 599453"/>
                <a:gd name="connsiteY38" fmla="*/ 402036 h 605380"/>
                <a:gd name="connsiteX39" fmla="*/ 498248 w 599453"/>
                <a:gd name="connsiteY39" fmla="*/ 381267 h 605380"/>
                <a:gd name="connsiteX40" fmla="*/ 512271 w 599453"/>
                <a:gd name="connsiteY40" fmla="*/ 370327 h 605380"/>
                <a:gd name="connsiteX41" fmla="*/ 26983 w 599453"/>
                <a:gd name="connsiteY41" fmla="*/ 370327 h 605380"/>
                <a:gd name="connsiteX42" fmla="*/ 57053 w 599453"/>
                <a:gd name="connsiteY42" fmla="*/ 395638 h 605380"/>
                <a:gd name="connsiteX43" fmla="*/ 87122 w 599453"/>
                <a:gd name="connsiteY43" fmla="*/ 370327 h 605380"/>
                <a:gd name="connsiteX44" fmla="*/ 101229 w 599453"/>
                <a:gd name="connsiteY44" fmla="*/ 381267 h 605380"/>
                <a:gd name="connsiteX45" fmla="*/ 108747 w 599453"/>
                <a:gd name="connsiteY45" fmla="*/ 401109 h 605380"/>
                <a:gd name="connsiteX46" fmla="*/ 157749 w 599453"/>
                <a:gd name="connsiteY46" fmla="*/ 412142 h 605380"/>
                <a:gd name="connsiteX47" fmla="*/ 152181 w 599453"/>
                <a:gd name="connsiteY47" fmla="*/ 431427 h 605380"/>
                <a:gd name="connsiteX48" fmla="*/ 112273 w 599453"/>
                <a:gd name="connsiteY48" fmla="*/ 422526 h 605380"/>
                <a:gd name="connsiteX49" fmla="*/ 110046 w 599453"/>
                <a:gd name="connsiteY49" fmla="*/ 424566 h 605380"/>
                <a:gd name="connsiteX50" fmla="*/ 57053 w 599453"/>
                <a:gd name="connsiteY50" fmla="*/ 440328 h 605380"/>
                <a:gd name="connsiteX51" fmla="*/ 4152 w 599453"/>
                <a:gd name="connsiteY51" fmla="*/ 424566 h 605380"/>
                <a:gd name="connsiteX52" fmla="*/ 626 w 599453"/>
                <a:gd name="connsiteY52" fmla="*/ 413718 h 605380"/>
                <a:gd name="connsiteX53" fmla="*/ 3224 w 599453"/>
                <a:gd name="connsiteY53" fmla="*/ 406857 h 605380"/>
                <a:gd name="connsiteX54" fmla="*/ 13062 w 599453"/>
                <a:gd name="connsiteY54" fmla="*/ 381267 h 605380"/>
                <a:gd name="connsiteX55" fmla="*/ 26983 w 599453"/>
                <a:gd name="connsiteY55" fmla="*/ 370327 h 605380"/>
                <a:gd name="connsiteX56" fmla="*/ 302539 w 599453"/>
                <a:gd name="connsiteY56" fmla="*/ 352827 h 605380"/>
                <a:gd name="connsiteX57" fmla="*/ 349605 w 599453"/>
                <a:gd name="connsiteY57" fmla="*/ 412992 h 605380"/>
                <a:gd name="connsiteX58" fmla="*/ 362694 w 599453"/>
                <a:gd name="connsiteY58" fmla="*/ 444419 h 605380"/>
                <a:gd name="connsiteX59" fmla="*/ 363251 w 599453"/>
                <a:gd name="connsiteY59" fmla="*/ 451279 h 605380"/>
                <a:gd name="connsiteX60" fmla="*/ 357310 w 599453"/>
                <a:gd name="connsiteY60" fmla="*/ 454802 h 605380"/>
                <a:gd name="connsiteX61" fmla="*/ 328717 w 599453"/>
                <a:gd name="connsiteY61" fmla="*/ 454802 h 605380"/>
                <a:gd name="connsiteX62" fmla="*/ 322033 w 599453"/>
                <a:gd name="connsiteY62" fmla="*/ 460827 h 605380"/>
                <a:gd name="connsiteX63" fmla="*/ 322033 w 599453"/>
                <a:gd name="connsiteY63" fmla="*/ 474826 h 605380"/>
                <a:gd name="connsiteX64" fmla="*/ 328346 w 599453"/>
                <a:gd name="connsiteY64" fmla="*/ 474826 h 605380"/>
                <a:gd name="connsiteX65" fmla="*/ 315442 w 599453"/>
                <a:gd name="connsiteY65" fmla="*/ 506253 h 605380"/>
                <a:gd name="connsiteX66" fmla="*/ 289635 w 599453"/>
                <a:gd name="connsiteY66" fmla="*/ 506253 h 605380"/>
                <a:gd name="connsiteX67" fmla="*/ 276731 w 599453"/>
                <a:gd name="connsiteY67" fmla="*/ 474826 h 605380"/>
                <a:gd name="connsiteX68" fmla="*/ 283044 w 599453"/>
                <a:gd name="connsiteY68" fmla="*/ 474826 h 605380"/>
                <a:gd name="connsiteX69" fmla="*/ 283044 w 599453"/>
                <a:gd name="connsiteY69" fmla="*/ 460827 h 605380"/>
                <a:gd name="connsiteX70" fmla="*/ 276360 w 599453"/>
                <a:gd name="connsiteY70" fmla="*/ 454802 h 605380"/>
                <a:gd name="connsiteX71" fmla="*/ 247767 w 599453"/>
                <a:gd name="connsiteY71" fmla="*/ 454802 h 605380"/>
                <a:gd name="connsiteX72" fmla="*/ 241919 w 599453"/>
                <a:gd name="connsiteY72" fmla="*/ 451279 h 605380"/>
                <a:gd name="connsiteX73" fmla="*/ 242476 w 599453"/>
                <a:gd name="connsiteY73" fmla="*/ 444419 h 605380"/>
                <a:gd name="connsiteX74" fmla="*/ 255473 w 599453"/>
                <a:gd name="connsiteY74" fmla="*/ 413177 h 605380"/>
                <a:gd name="connsiteX75" fmla="*/ 302539 w 599453"/>
                <a:gd name="connsiteY75" fmla="*/ 352827 h 605380"/>
                <a:gd name="connsiteX76" fmla="*/ 301222 w 599453"/>
                <a:gd name="connsiteY76" fmla="*/ 341116 h 605380"/>
                <a:gd name="connsiteX77" fmla="*/ 178935 w 599453"/>
                <a:gd name="connsiteY77" fmla="*/ 463191 h 605380"/>
                <a:gd name="connsiteX78" fmla="*/ 301222 w 599453"/>
                <a:gd name="connsiteY78" fmla="*/ 585359 h 605380"/>
                <a:gd name="connsiteX79" fmla="*/ 423602 w 599453"/>
                <a:gd name="connsiteY79" fmla="*/ 463191 h 605380"/>
                <a:gd name="connsiteX80" fmla="*/ 301222 w 599453"/>
                <a:gd name="connsiteY80" fmla="*/ 341116 h 605380"/>
                <a:gd name="connsiteX81" fmla="*/ 301222 w 599453"/>
                <a:gd name="connsiteY81" fmla="*/ 321002 h 605380"/>
                <a:gd name="connsiteX82" fmla="*/ 443751 w 599453"/>
                <a:gd name="connsiteY82" fmla="*/ 463191 h 605380"/>
                <a:gd name="connsiteX83" fmla="*/ 301222 w 599453"/>
                <a:gd name="connsiteY83" fmla="*/ 605380 h 605380"/>
                <a:gd name="connsiteX84" fmla="*/ 158879 w 599453"/>
                <a:gd name="connsiteY84" fmla="*/ 463191 h 605380"/>
                <a:gd name="connsiteX85" fmla="*/ 301222 w 599453"/>
                <a:gd name="connsiteY85" fmla="*/ 321002 h 605380"/>
                <a:gd name="connsiteX86" fmla="*/ 542366 w 599453"/>
                <a:gd name="connsiteY86" fmla="*/ 286553 h 605380"/>
                <a:gd name="connsiteX87" fmla="*/ 519895 w 599453"/>
                <a:gd name="connsiteY87" fmla="*/ 320206 h 605380"/>
                <a:gd name="connsiteX88" fmla="*/ 542366 w 599453"/>
                <a:gd name="connsiteY88" fmla="*/ 353858 h 605380"/>
                <a:gd name="connsiteX89" fmla="*/ 564743 w 599453"/>
                <a:gd name="connsiteY89" fmla="*/ 320206 h 605380"/>
                <a:gd name="connsiteX90" fmla="*/ 542366 w 599453"/>
                <a:gd name="connsiteY90" fmla="*/ 286553 h 605380"/>
                <a:gd name="connsiteX91" fmla="*/ 57018 w 599453"/>
                <a:gd name="connsiteY91" fmla="*/ 286553 h 605380"/>
                <a:gd name="connsiteX92" fmla="*/ 34640 w 599453"/>
                <a:gd name="connsiteY92" fmla="*/ 320206 h 605380"/>
                <a:gd name="connsiteX93" fmla="*/ 57018 w 599453"/>
                <a:gd name="connsiteY93" fmla="*/ 353858 h 605380"/>
                <a:gd name="connsiteX94" fmla="*/ 79488 w 599453"/>
                <a:gd name="connsiteY94" fmla="*/ 320206 h 605380"/>
                <a:gd name="connsiteX95" fmla="*/ 57018 w 599453"/>
                <a:gd name="connsiteY95" fmla="*/ 286553 h 605380"/>
                <a:gd name="connsiteX96" fmla="*/ 542366 w 599453"/>
                <a:gd name="connsiteY96" fmla="*/ 276263 h 605380"/>
                <a:gd name="connsiteX97" fmla="*/ 575143 w 599453"/>
                <a:gd name="connsiteY97" fmla="*/ 320206 h 605380"/>
                <a:gd name="connsiteX98" fmla="*/ 557872 w 599453"/>
                <a:gd name="connsiteY98" fmla="*/ 358679 h 605380"/>
                <a:gd name="connsiteX99" fmla="*/ 557872 w 599453"/>
                <a:gd name="connsiteY99" fmla="*/ 370175 h 605380"/>
                <a:gd name="connsiteX100" fmla="*/ 561586 w 599453"/>
                <a:gd name="connsiteY100" fmla="*/ 370175 h 605380"/>
                <a:gd name="connsiteX101" fmla="*/ 542366 w 599453"/>
                <a:gd name="connsiteY101" fmla="*/ 385286 h 605380"/>
                <a:gd name="connsiteX102" fmla="*/ 523145 w 599453"/>
                <a:gd name="connsiteY102" fmla="*/ 370175 h 605380"/>
                <a:gd name="connsiteX103" fmla="*/ 526859 w 599453"/>
                <a:gd name="connsiteY103" fmla="*/ 370175 h 605380"/>
                <a:gd name="connsiteX104" fmla="*/ 526859 w 599453"/>
                <a:gd name="connsiteY104" fmla="*/ 358679 h 605380"/>
                <a:gd name="connsiteX105" fmla="*/ 509588 w 599453"/>
                <a:gd name="connsiteY105" fmla="*/ 320206 h 605380"/>
                <a:gd name="connsiteX106" fmla="*/ 542366 w 599453"/>
                <a:gd name="connsiteY106" fmla="*/ 276263 h 605380"/>
                <a:gd name="connsiteX107" fmla="*/ 57018 w 599453"/>
                <a:gd name="connsiteY107" fmla="*/ 276263 h 605380"/>
                <a:gd name="connsiteX108" fmla="*/ 89795 w 599453"/>
                <a:gd name="connsiteY108" fmla="*/ 320206 h 605380"/>
                <a:gd name="connsiteX109" fmla="*/ 72617 w 599453"/>
                <a:gd name="connsiteY109" fmla="*/ 358679 h 605380"/>
                <a:gd name="connsiteX110" fmla="*/ 72617 w 599453"/>
                <a:gd name="connsiteY110" fmla="*/ 370175 h 605380"/>
                <a:gd name="connsiteX111" fmla="*/ 76238 w 599453"/>
                <a:gd name="connsiteY111" fmla="*/ 370175 h 605380"/>
                <a:gd name="connsiteX112" fmla="*/ 57018 w 599453"/>
                <a:gd name="connsiteY112" fmla="*/ 385286 h 605380"/>
                <a:gd name="connsiteX113" fmla="*/ 37797 w 599453"/>
                <a:gd name="connsiteY113" fmla="*/ 370175 h 605380"/>
                <a:gd name="connsiteX114" fmla="*/ 41511 w 599453"/>
                <a:gd name="connsiteY114" fmla="*/ 370175 h 605380"/>
                <a:gd name="connsiteX115" fmla="*/ 41511 w 599453"/>
                <a:gd name="connsiteY115" fmla="*/ 358679 h 605380"/>
                <a:gd name="connsiteX116" fmla="*/ 24240 w 599453"/>
                <a:gd name="connsiteY116" fmla="*/ 320206 h 605380"/>
                <a:gd name="connsiteX117" fmla="*/ 57018 w 599453"/>
                <a:gd name="connsiteY117" fmla="*/ 276263 h 605380"/>
                <a:gd name="connsiteX118" fmla="*/ 430548 w 599453"/>
                <a:gd name="connsiteY118" fmla="*/ 178742 h 605380"/>
                <a:gd name="connsiteX119" fmla="*/ 460641 w 599453"/>
                <a:gd name="connsiteY119" fmla="*/ 204045 h 605380"/>
                <a:gd name="connsiteX120" fmla="*/ 490734 w 599453"/>
                <a:gd name="connsiteY120" fmla="*/ 178742 h 605380"/>
                <a:gd name="connsiteX121" fmla="*/ 504666 w 599453"/>
                <a:gd name="connsiteY121" fmla="*/ 189679 h 605380"/>
                <a:gd name="connsiteX122" fmla="*/ 514511 w 599453"/>
                <a:gd name="connsiteY122" fmla="*/ 215353 h 605380"/>
                <a:gd name="connsiteX123" fmla="*/ 517112 w 599453"/>
                <a:gd name="connsiteY123" fmla="*/ 222120 h 605380"/>
                <a:gd name="connsiteX124" fmla="*/ 513583 w 599453"/>
                <a:gd name="connsiteY124" fmla="*/ 232964 h 605380"/>
                <a:gd name="connsiteX125" fmla="*/ 460641 w 599453"/>
                <a:gd name="connsiteY125" fmla="*/ 248721 h 605380"/>
                <a:gd name="connsiteX126" fmla="*/ 454418 w 599453"/>
                <a:gd name="connsiteY126" fmla="*/ 248536 h 605380"/>
                <a:gd name="connsiteX127" fmla="*/ 390795 w 599453"/>
                <a:gd name="connsiteY127" fmla="*/ 340760 h 605380"/>
                <a:gd name="connsiteX128" fmla="*/ 373891 w 599453"/>
                <a:gd name="connsiteY128" fmla="*/ 329823 h 605380"/>
                <a:gd name="connsiteX129" fmla="*/ 432591 w 599453"/>
                <a:gd name="connsiteY129" fmla="*/ 244643 h 605380"/>
                <a:gd name="connsiteX130" fmla="*/ 407699 w 599453"/>
                <a:gd name="connsiteY130" fmla="*/ 232964 h 605380"/>
                <a:gd name="connsiteX131" fmla="*/ 404077 w 599453"/>
                <a:gd name="connsiteY131" fmla="*/ 222120 h 605380"/>
                <a:gd name="connsiteX132" fmla="*/ 406678 w 599453"/>
                <a:gd name="connsiteY132" fmla="*/ 215353 h 605380"/>
                <a:gd name="connsiteX133" fmla="*/ 416523 w 599453"/>
                <a:gd name="connsiteY133" fmla="*/ 189772 h 605380"/>
                <a:gd name="connsiteX134" fmla="*/ 430548 w 599453"/>
                <a:gd name="connsiteY134" fmla="*/ 178742 h 605380"/>
                <a:gd name="connsiteX135" fmla="*/ 108637 w 599453"/>
                <a:gd name="connsiteY135" fmla="*/ 178742 h 605380"/>
                <a:gd name="connsiteX136" fmla="*/ 138718 w 599453"/>
                <a:gd name="connsiteY136" fmla="*/ 204045 h 605380"/>
                <a:gd name="connsiteX137" fmla="*/ 168799 w 599453"/>
                <a:gd name="connsiteY137" fmla="*/ 178742 h 605380"/>
                <a:gd name="connsiteX138" fmla="*/ 182911 w 599453"/>
                <a:gd name="connsiteY138" fmla="*/ 189772 h 605380"/>
                <a:gd name="connsiteX139" fmla="*/ 192659 w 599453"/>
                <a:gd name="connsiteY139" fmla="*/ 215353 h 605380"/>
                <a:gd name="connsiteX140" fmla="*/ 195259 w 599453"/>
                <a:gd name="connsiteY140" fmla="*/ 222120 h 605380"/>
                <a:gd name="connsiteX141" fmla="*/ 191731 w 599453"/>
                <a:gd name="connsiteY141" fmla="*/ 232964 h 605380"/>
                <a:gd name="connsiteX142" fmla="*/ 169170 w 599453"/>
                <a:gd name="connsiteY142" fmla="*/ 243808 h 605380"/>
                <a:gd name="connsiteX143" fmla="*/ 228032 w 599453"/>
                <a:gd name="connsiteY143" fmla="*/ 329823 h 605380"/>
                <a:gd name="connsiteX144" fmla="*/ 211135 w 599453"/>
                <a:gd name="connsiteY144" fmla="*/ 340760 h 605380"/>
                <a:gd name="connsiteX145" fmla="*/ 147817 w 599453"/>
                <a:gd name="connsiteY145" fmla="*/ 248257 h 605380"/>
                <a:gd name="connsiteX146" fmla="*/ 138718 w 599453"/>
                <a:gd name="connsiteY146" fmla="*/ 248721 h 605380"/>
                <a:gd name="connsiteX147" fmla="*/ 85798 w 599453"/>
                <a:gd name="connsiteY147" fmla="*/ 232964 h 605380"/>
                <a:gd name="connsiteX148" fmla="*/ 82270 w 599453"/>
                <a:gd name="connsiteY148" fmla="*/ 222120 h 605380"/>
                <a:gd name="connsiteX149" fmla="*/ 84870 w 599453"/>
                <a:gd name="connsiteY149" fmla="*/ 215353 h 605380"/>
                <a:gd name="connsiteX150" fmla="*/ 94711 w 599453"/>
                <a:gd name="connsiteY150" fmla="*/ 189679 h 605380"/>
                <a:gd name="connsiteX151" fmla="*/ 108637 w 599453"/>
                <a:gd name="connsiteY151" fmla="*/ 178742 h 605380"/>
                <a:gd name="connsiteX152" fmla="*/ 460652 w 599453"/>
                <a:gd name="connsiteY152" fmla="*/ 94991 h 605380"/>
                <a:gd name="connsiteX153" fmla="*/ 438181 w 599453"/>
                <a:gd name="connsiteY153" fmla="*/ 128643 h 605380"/>
                <a:gd name="connsiteX154" fmla="*/ 460652 w 599453"/>
                <a:gd name="connsiteY154" fmla="*/ 162203 h 605380"/>
                <a:gd name="connsiteX155" fmla="*/ 483029 w 599453"/>
                <a:gd name="connsiteY155" fmla="*/ 128643 h 605380"/>
                <a:gd name="connsiteX156" fmla="*/ 460652 w 599453"/>
                <a:gd name="connsiteY156" fmla="*/ 94991 h 605380"/>
                <a:gd name="connsiteX157" fmla="*/ 138732 w 599453"/>
                <a:gd name="connsiteY157" fmla="*/ 94991 h 605380"/>
                <a:gd name="connsiteX158" fmla="*/ 116355 w 599453"/>
                <a:gd name="connsiteY158" fmla="*/ 128643 h 605380"/>
                <a:gd name="connsiteX159" fmla="*/ 138732 w 599453"/>
                <a:gd name="connsiteY159" fmla="*/ 162203 h 605380"/>
                <a:gd name="connsiteX160" fmla="*/ 161203 w 599453"/>
                <a:gd name="connsiteY160" fmla="*/ 128643 h 605380"/>
                <a:gd name="connsiteX161" fmla="*/ 138732 w 599453"/>
                <a:gd name="connsiteY161" fmla="*/ 94991 h 605380"/>
                <a:gd name="connsiteX162" fmla="*/ 269692 w 599453"/>
                <a:gd name="connsiteY162" fmla="*/ 94064 h 605380"/>
                <a:gd name="connsiteX163" fmla="*/ 299774 w 599453"/>
                <a:gd name="connsiteY163" fmla="*/ 119374 h 605380"/>
                <a:gd name="connsiteX164" fmla="*/ 329763 w 599453"/>
                <a:gd name="connsiteY164" fmla="*/ 94064 h 605380"/>
                <a:gd name="connsiteX165" fmla="*/ 343876 w 599453"/>
                <a:gd name="connsiteY165" fmla="*/ 105004 h 605380"/>
                <a:gd name="connsiteX166" fmla="*/ 353625 w 599453"/>
                <a:gd name="connsiteY166" fmla="*/ 130593 h 605380"/>
                <a:gd name="connsiteX167" fmla="*/ 356225 w 599453"/>
                <a:gd name="connsiteY167" fmla="*/ 137453 h 605380"/>
                <a:gd name="connsiteX168" fmla="*/ 352696 w 599453"/>
                <a:gd name="connsiteY168" fmla="*/ 148301 h 605380"/>
                <a:gd name="connsiteX169" fmla="*/ 311380 w 599453"/>
                <a:gd name="connsiteY169" fmla="*/ 163320 h 605380"/>
                <a:gd name="connsiteX170" fmla="*/ 311380 w 599453"/>
                <a:gd name="connsiteY170" fmla="*/ 311476 h 605380"/>
                <a:gd name="connsiteX171" fmla="*/ 301259 w 599453"/>
                <a:gd name="connsiteY171" fmla="*/ 311012 h 605380"/>
                <a:gd name="connsiteX172" fmla="*/ 291232 w 599453"/>
                <a:gd name="connsiteY172" fmla="*/ 311476 h 605380"/>
                <a:gd name="connsiteX173" fmla="*/ 291232 w 599453"/>
                <a:gd name="connsiteY173" fmla="*/ 163691 h 605380"/>
                <a:gd name="connsiteX174" fmla="*/ 246759 w 599453"/>
                <a:gd name="connsiteY174" fmla="*/ 148301 h 605380"/>
                <a:gd name="connsiteX175" fmla="*/ 243230 w 599453"/>
                <a:gd name="connsiteY175" fmla="*/ 137453 h 605380"/>
                <a:gd name="connsiteX176" fmla="*/ 245830 w 599453"/>
                <a:gd name="connsiteY176" fmla="*/ 130593 h 605380"/>
                <a:gd name="connsiteX177" fmla="*/ 255672 w 599453"/>
                <a:gd name="connsiteY177" fmla="*/ 105004 h 605380"/>
                <a:gd name="connsiteX178" fmla="*/ 269692 w 599453"/>
                <a:gd name="connsiteY178" fmla="*/ 94064 h 605380"/>
                <a:gd name="connsiteX179" fmla="*/ 460652 w 599453"/>
                <a:gd name="connsiteY179" fmla="*/ 84608 h 605380"/>
                <a:gd name="connsiteX180" fmla="*/ 493429 w 599453"/>
                <a:gd name="connsiteY180" fmla="*/ 128643 h 605380"/>
                <a:gd name="connsiteX181" fmla="*/ 476158 w 599453"/>
                <a:gd name="connsiteY181" fmla="*/ 167117 h 605380"/>
                <a:gd name="connsiteX182" fmla="*/ 476158 w 599453"/>
                <a:gd name="connsiteY182" fmla="*/ 178520 h 605380"/>
                <a:gd name="connsiteX183" fmla="*/ 479872 w 599453"/>
                <a:gd name="connsiteY183" fmla="*/ 178520 h 605380"/>
                <a:gd name="connsiteX184" fmla="*/ 460652 w 599453"/>
                <a:gd name="connsiteY184" fmla="*/ 193631 h 605380"/>
                <a:gd name="connsiteX185" fmla="*/ 441431 w 599453"/>
                <a:gd name="connsiteY185" fmla="*/ 178520 h 605380"/>
                <a:gd name="connsiteX186" fmla="*/ 445145 w 599453"/>
                <a:gd name="connsiteY186" fmla="*/ 178520 h 605380"/>
                <a:gd name="connsiteX187" fmla="*/ 445145 w 599453"/>
                <a:gd name="connsiteY187" fmla="*/ 167117 h 605380"/>
                <a:gd name="connsiteX188" fmla="*/ 427874 w 599453"/>
                <a:gd name="connsiteY188" fmla="*/ 128643 h 605380"/>
                <a:gd name="connsiteX189" fmla="*/ 460652 w 599453"/>
                <a:gd name="connsiteY189" fmla="*/ 84608 h 605380"/>
                <a:gd name="connsiteX190" fmla="*/ 138732 w 599453"/>
                <a:gd name="connsiteY190" fmla="*/ 84608 h 605380"/>
                <a:gd name="connsiteX191" fmla="*/ 171510 w 599453"/>
                <a:gd name="connsiteY191" fmla="*/ 128643 h 605380"/>
                <a:gd name="connsiteX192" fmla="*/ 154332 w 599453"/>
                <a:gd name="connsiteY192" fmla="*/ 167117 h 605380"/>
                <a:gd name="connsiteX193" fmla="*/ 154332 w 599453"/>
                <a:gd name="connsiteY193" fmla="*/ 178520 h 605380"/>
                <a:gd name="connsiteX194" fmla="*/ 157953 w 599453"/>
                <a:gd name="connsiteY194" fmla="*/ 178520 h 605380"/>
                <a:gd name="connsiteX195" fmla="*/ 138732 w 599453"/>
                <a:gd name="connsiteY195" fmla="*/ 193631 h 605380"/>
                <a:gd name="connsiteX196" fmla="*/ 119512 w 599453"/>
                <a:gd name="connsiteY196" fmla="*/ 178520 h 605380"/>
                <a:gd name="connsiteX197" fmla="*/ 123226 w 599453"/>
                <a:gd name="connsiteY197" fmla="*/ 178520 h 605380"/>
                <a:gd name="connsiteX198" fmla="*/ 123226 w 599453"/>
                <a:gd name="connsiteY198" fmla="*/ 167117 h 605380"/>
                <a:gd name="connsiteX199" fmla="*/ 105955 w 599453"/>
                <a:gd name="connsiteY199" fmla="*/ 128643 h 605380"/>
                <a:gd name="connsiteX200" fmla="*/ 138732 w 599453"/>
                <a:gd name="connsiteY200" fmla="*/ 84608 h 605380"/>
                <a:gd name="connsiteX201" fmla="*/ 299738 w 599453"/>
                <a:gd name="connsiteY201" fmla="*/ 10290 h 605380"/>
                <a:gd name="connsiteX202" fmla="*/ 277284 w 599453"/>
                <a:gd name="connsiteY202" fmla="*/ 43943 h 605380"/>
                <a:gd name="connsiteX203" fmla="*/ 299738 w 599453"/>
                <a:gd name="connsiteY203" fmla="*/ 77595 h 605380"/>
                <a:gd name="connsiteX204" fmla="*/ 322100 w 599453"/>
                <a:gd name="connsiteY204" fmla="*/ 43943 h 605380"/>
                <a:gd name="connsiteX205" fmla="*/ 299738 w 599453"/>
                <a:gd name="connsiteY205" fmla="*/ 10290 h 605380"/>
                <a:gd name="connsiteX206" fmla="*/ 299738 w 599453"/>
                <a:gd name="connsiteY206" fmla="*/ 0 h 605380"/>
                <a:gd name="connsiteX207" fmla="*/ 332399 w 599453"/>
                <a:gd name="connsiteY207" fmla="*/ 43943 h 605380"/>
                <a:gd name="connsiteX208" fmla="*/ 315234 w 599453"/>
                <a:gd name="connsiteY208" fmla="*/ 82416 h 605380"/>
                <a:gd name="connsiteX209" fmla="*/ 315234 w 599453"/>
                <a:gd name="connsiteY209" fmla="*/ 93912 h 605380"/>
                <a:gd name="connsiteX210" fmla="*/ 318945 w 599453"/>
                <a:gd name="connsiteY210" fmla="*/ 93912 h 605380"/>
                <a:gd name="connsiteX211" fmla="*/ 299738 w 599453"/>
                <a:gd name="connsiteY211" fmla="*/ 109023 h 605380"/>
                <a:gd name="connsiteX212" fmla="*/ 280439 w 599453"/>
                <a:gd name="connsiteY212" fmla="*/ 93912 h 605380"/>
                <a:gd name="connsiteX213" fmla="*/ 284150 w 599453"/>
                <a:gd name="connsiteY213" fmla="*/ 93912 h 605380"/>
                <a:gd name="connsiteX214" fmla="*/ 284150 w 599453"/>
                <a:gd name="connsiteY214" fmla="*/ 82416 h 605380"/>
                <a:gd name="connsiteX215" fmla="*/ 266985 w 599453"/>
                <a:gd name="connsiteY215" fmla="*/ 43943 h 605380"/>
                <a:gd name="connsiteX216" fmla="*/ 299738 w 599453"/>
                <a:gd name="connsiteY216" fmla="*/ 0 h 60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599453" h="605380">
                  <a:moveTo>
                    <a:pt x="262347" y="475469"/>
                  </a:moveTo>
                  <a:lnTo>
                    <a:pt x="277013" y="511437"/>
                  </a:lnTo>
                  <a:cubicBezTo>
                    <a:pt x="281283" y="521819"/>
                    <a:pt x="291308" y="528493"/>
                    <a:pt x="302539" y="528493"/>
                  </a:cubicBezTo>
                  <a:cubicBezTo>
                    <a:pt x="313771" y="528493"/>
                    <a:pt x="323795" y="521819"/>
                    <a:pt x="328065" y="511437"/>
                  </a:cubicBezTo>
                  <a:lnTo>
                    <a:pt x="342731" y="475469"/>
                  </a:lnTo>
                  <a:cubicBezTo>
                    <a:pt x="348672" y="475469"/>
                    <a:pt x="353962" y="479085"/>
                    <a:pt x="356097" y="484554"/>
                  </a:cubicBezTo>
                  <a:lnTo>
                    <a:pt x="372156" y="525990"/>
                  </a:lnTo>
                  <a:lnTo>
                    <a:pt x="375683" y="534982"/>
                  </a:lnTo>
                  <a:cubicBezTo>
                    <a:pt x="377632" y="539895"/>
                    <a:pt x="375776" y="545550"/>
                    <a:pt x="371413" y="548516"/>
                  </a:cubicBezTo>
                  <a:cubicBezTo>
                    <a:pt x="351735" y="561958"/>
                    <a:pt x="328065" y="569744"/>
                    <a:pt x="302539" y="569744"/>
                  </a:cubicBezTo>
                  <a:cubicBezTo>
                    <a:pt x="277013" y="569744"/>
                    <a:pt x="253343" y="561958"/>
                    <a:pt x="233665" y="548516"/>
                  </a:cubicBezTo>
                  <a:cubicBezTo>
                    <a:pt x="229303" y="545550"/>
                    <a:pt x="227539" y="539988"/>
                    <a:pt x="229395" y="534982"/>
                  </a:cubicBezTo>
                  <a:lnTo>
                    <a:pt x="232830" y="525990"/>
                  </a:lnTo>
                  <a:lnTo>
                    <a:pt x="247310" y="488911"/>
                  </a:lnTo>
                  <a:cubicBezTo>
                    <a:pt x="249909" y="482329"/>
                    <a:pt x="255478" y="477323"/>
                    <a:pt x="262347" y="475469"/>
                  </a:cubicBezTo>
                  <a:close/>
                  <a:moveTo>
                    <a:pt x="352016" y="403210"/>
                  </a:moveTo>
                  <a:cubicBezTo>
                    <a:pt x="352016" y="403210"/>
                    <a:pt x="352087" y="403586"/>
                    <a:pt x="352087" y="403775"/>
                  </a:cubicBezTo>
                  <a:cubicBezTo>
                    <a:pt x="352016" y="403586"/>
                    <a:pt x="352016" y="403492"/>
                    <a:pt x="352016" y="403304"/>
                  </a:cubicBezTo>
                  <a:close/>
                  <a:moveTo>
                    <a:pt x="351452" y="403210"/>
                  </a:moveTo>
                  <a:cubicBezTo>
                    <a:pt x="351452" y="403210"/>
                    <a:pt x="351452" y="403527"/>
                    <a:pt x="351452" y="403633"/>
                  </a:cubicBezTo>
                  <a:cubicBezTo>
                    <a:pt x="351452" y="403527"/>
                    <a:pt x="351452" y="403421"/>
                    <a:pt x="351381" y="403316"/>
                  </a:cubicBezTo>
                  <a:close/>
                  <a:moveTo>
                    <a:pt x="302631" y="395285"/>
                  </a:moveTo>
                  <a:cubicBezTo>
                    <a:pt x="287407" y="395285"/>
                    <a:pt x="275246" y="403721"/>
                    <a:pt x="274782" y="414290"/>
                  </a:cubicBezTo>
                  <a:cubicBezTo>
                    <a:pt x="275617" y="436075"/>
                    <a:pt x="287871" y="454060"/>
                    <a:pt x="302539" y="454060"/>
                  </a:cubicBezTo>
                  <a:cubicBezTo>
                    <a:pt x="317392" y="454060"/>
                    <a:pt x="329831" y="435704"/>
                    <a:pt x="330388" y="413548"/>
                  </a:cubicBezTo>
                  <a:cubicBezTo>
                    <a:pt x="329460" y="403443"/>
                    <a:pt x="317577" y="395285"/>
                    <a:pt x="302631" y="395285"/>
                  </a:cubicBezTo>
                  <a:close/>
                  <a:moveTo>
                    <a:pt x="512271" y="370327"/>
                  </a:moveTo>
                  <a:cubicBezTo>
                    <a:pt x="514779" y="384605"/>
                    <a:pt x="527316" y="395546"/>
                    <a:pt x="542362" y="395546"/>
                  </a:cubicBezTo>
                  <a:cubicBezTo>
                    <a:pt x="557407" y="395546"/>
                    <a:pt x="569851" y="384605"/>
                    <a:pt x="572452" y="370327"/>
                  </a:cubicBezTo>
                  <a:cubicBezTo>
                    <a:pt x="578767" y="371068"/>
                    <a:pt x="584061" y="375333"/>
                    <a:pt x="586382" y="381267"/>
                  </a:cubicBezTo>
                  <a:lnTo>
                    <a:pt x="596227" y="406857"/>
                  </a:lnTo>
                  <a:lnTo>
                    <a:pt x="598827" y="413718"/>
                  </a:lnTo>
                  <a:cubicBezTo>
                    <a:pt x="600406" y="417705"/>
                    <a:pt x="598920" y="422248"/>
                    <a:pt x="595298" y="424566"/>
                  </a:cubicBezTo>
                  <a:cubicBezTo>
                    <a:pt x="580067" y="434487"/>
                    <a:pt x="561865" y="440328"/>
                    <a:pt x="542362" y="440328"/>
                  </a:cubicBezTo>
                  <a:cubicBezTo>
                    <a:pt x="522859" y="440328"/>
                    <a:pt x="504656" y="434487"/>
                    <a:pt x="489425" y="424566"/>
                  </a:cubicBezTo>
                  <a:cubicBezTo>
                    <a:pt x="488682" y="424102"/>
                    <a:pt x="488125" y="423639"/>
                    <a:pt x="487568" y="422990"/>
                  </a:cubicBezTo>
                  <a:lnTo>
                    <a:pt x="449769" y="431427"/>
                  </a:lnTo>
                  <a:cubicBezTo>
                    <a:pt x="448376" y="424844"/>
                    <a:pt x="446426" y="418447"/>
                    <a:pt x="444104" y="412142"/>
                  </a:cubicBezTo>
                  <a:lnTo>
                    <a:pt x="490261" y="402036"/>
                  </a:lnTo>
                  <a:lnTo>
                    <a:pt x="498248" y="381267"/>
                  </a:lnTo>
                  <a:cubicBezTo>
                    <a:pt x="500477" y="375333"/>
                    <a:pt x="505956" y="371068"/>
                    <a:pt x="512271" y="370327"/>
                  </a:cubicBezTo>
                  <a:close/>
                  <a:moveTo>
                    <a:pt x="26983" y="370327"/>
                  </a:moveTo>
                  <a:cubicBezTo>
                    <a:pt x="29582" y="384605"/>
                    <a:pt x="42018" y="395638"/>
                    <a:pt x="57053" y="395638"/>
                  </a:cubicBezTo>
                  <a:cubicBezTo>
                    <a:pt x="72088" y="395638"/>
                    <a:pt x="84617" y="384605"/>
                    <a:pt x="87122" y="370327"/>
                  </a:cubicBezTo>
                  <a:cubicBezTo>
                    <a:pt x="93526" y="371068"/>
                    <a:pt x="98909" y="375333"/>
                    <a:pt x="101229" y="381267"/>
                  </a:cubicBezTo>
                  <a:lnTo>
                    <a:pt x="108747" y="401109"/>
                  </a:lnTo>
                  <a:lnTo>
                    <a:pt x="157749" y="412142"/>
                  </a:lnTo>
                  <a:cubicBezTo>
                    <a:pt x="155522" y="418447"/>
                    <a:pt x="153573" y="424844"/>
                    <a:pt x="152181" y="431427"/>
                  </a:cubicBezTo>
                  <a:lnTo>
                    <a:pt x="112273" y="422526"/>
                  </a:lnTo>
                  <a:cubicBezTo>
                    <a:pt x="111624" y="423268"/>
                    <a:pt x="110881" y="424010"/>
                    <a:pt x="110046" y="424566"/>
                  </a:cubicBezTo>
                  <a:cubicBezTo>
                    <a:pt x="94733" y="434487"/>
                    <a:pt x="76635" y="440328"/>
                    <a:pt x="57053" y="440328"/>
                  </a:cubicBezTo>
                  <a:cubicBezTo>
                    <a:pt x="37563" y="440328"/>
                    <a:pt x="19373" y="434487"/>
                    <a:pt x="4152" y="424566"/>
                  </a:cubicBezTo>
                  <a:cubicBezTo>
                    <a:pt x="533" y="422248"/>
                    <a:pt x="-952" y="417705"/>
                    <a:pt x="626" y="413718"/>
                  </a:cubicBezTo>
                  <a:lnTo>
                    <a:pt x="3224" y="406857"/>
                  </a:lnTo>
                  <a:lnTo>
                    <a:pt x="13062" y="381267"/>
                  </a:lnTo>
                  <a:cubicBezTo>
                    <a:pt x="15382" y="375333"/>
                    <a:pt x="20672" y="371068"/>
                    <a:pt x="26983" y="370327"/>
                  </a:cubicBezTo>
                  <a:close/>
                  <a:moveTo>
                    <a:pt x="302539" y="352827"/>
                  </a:moveTo>
                  <a:cubicBezTo>
                    <a:pt x="339300" y="352827"/>
                    <a:pt x="348769" y="407522"/>
                    <a:pt x="349605" y="412992"/>
                  </a:cubicBezTo>
                  <a:cubicBezTo>
                    <a:pt x="350997" y="423189"/>
                    <a:pt x="356103" y="435241"/>
                    <a:pt x="362694" y="444419"/>
                  </a:cubicBezTo>
                  <a:cubicBezTo>
                    <a:pt x="364086" y="446365"/>
                    <a:pt x="364365" y="449054"/>
                    <a:pt x="363251" y="451279"/>
                  </a:cubicBezTo>
                  <a:cubicBezTo>
                    <a:pt x="362044" y="453411"/>
                    <a:pt x="359816" y="454802"/>
                    <a:pt x="357310" y="454802"/>
                  </a:cubicBezTo>
                  <a:lnTo>
                    <a:pt x="328717" y="454802"/>
                  </a:lnTo>
                  <a:cubicBezTo>
                    <a:pt x="326675" y="457119"/>
                    <a:pt x="324447" y="459066"/>
                    <a:pt x="322033" y="460827"/>
                  </a:cubicBezTo>
                  <a:lnTo>
                    <a:pt x="322033" y="474826"/>
                  </a:lnTo>
                  <a:lnTo>
                    <a:pt x="328346" y="474826"/>
                  </a:lnTo>
                  <a:lnTo>
                    <a:pt x="315442" y="506253"/>
                  </a:lnTo>
                  <a:cubicBezTo>
                    <a:pt x="311172" y="516821"/>
                    <a:pt x="293905" y="516821"/>
                    <a:pt x="289635" y="506253"/>
                  </a:cubicBezTo>
                  <a:lnTo>
                    <a:pt x="276731" y="474826"/>
                  </a:lnTo>
                  <a:lnTo>
                    <a:pt x="283044" y="474826"/>
                  </a:lnTo>
                  <a:lnTo>
                    <a:pt x="283044" y="460827"/>
                  </a:lnTo>
                  <a:cubicBezTo>
                    <a:pt x="280723" y="459066"/>
                    <a:pt x="278402" y="457119"/>
                    <a:pt x="276360" y="454802"/>
                  </a:cubicBezTo>
                  <a:lnTo>
                    <a:pt x="247767" y="454802"/>
                  </a:lnTo>
                  <a:cubicBezTo>
                    <a:pt x="245354" y="454802"/>
                    <a:pt x="243033" y="453411"/>
                    <a:pt x="241919" y="451279"/>
                  </a:cubicBezTo>
                  <a:cubicBezTo>
                    <a:pt x="240805" y="449054"/>
                    <a:pt x="240991" y="446365"/>
                    <a:pt x="242476" y="444419"/>
                  </a:cubicBezTo>
                  <a:cubicBezTo>
                    <a:pt x="248974" y="435334"/>
                    <a:pt x="255473" y="423467"/>
                    <a:pt x="255473" y="413177"/>
                  </a:cubicBezTo>
                  <a:cubicBezTo>
                    <a:pt x="255473" y="397603"/>
                    <a:pt x="269212" y="352827"/>
                    <a:pt x="302539" y="352827"/>
                  </a:cubicBezTo>
                  <a:close/>
                  <a:moveTo>
                    <a:pt x="301222" y="341116"/>
                  </a:moveTo>
                  <a:cubicBezTo>
                    <a:pt x="233811" y="341116"/>
                    <a:pt x="178935" y="395897"/>
                    <a:pt x="178935" y="463191"/>
                  </a:cubicBezTo>
                  <a:cubicBezTo>
                    <a:pt x="178935" y="530578"/>
                    <a:pt x="233811" y="585359"/>
                    <a:pt x="301222" y="585359"/>
                  </a:cubicBezTo>
                  <a:cubicBezTo>
                    <a:pt x="368726" y="585359"/>
                    <a:pt x="423602" y="530578"/>
                    <a:pt x="423602" y="463191"/>
                  </a:cubicBezTo>
                  <a:cubicBezTo>
                    <a:pt x="423602" y="395897"/>
                    <a:pt x="368726" y="341116"/>
                    <a:pt x="301222" y="341116"/>
                  </a:cubicBezTo>
                  <a:close/>
                  <a:moveTo>
                    <a:pt x="301222" y="321002"/>
                  </a:moveTo>
                  <a:cubicBezTo>
                    <a:pt x="379776" y="321002"/>
                    <a:pt x="443751" y="384774"/>
                    <a:pt x="443751" y="463191"/>
                  </a:cubicBezTo>
                  <a:cubicBezTo>
                    <a:pt x="443751" y="541608"/>
                    <a:pt x="379776" y="605380"/>
                    <a:pt x="301222" y="605380"/>
                  </a:cubicBezTo>
                  <a:cubicBezTo>
                    <a:pt x="222762" y="605380"/>
                    <a:pt x="158879" y="541608"/>
                    <a:pt x="158879" y="463191"/>
                  </a:cubicBezTo>
                  <a:cubicBezTo>
                    <a:pt x="158879" y="384774"/>
                    <a:pt x="222762" y="321002"/>
                    <a:pt x="301222" y="321002"/>
                  </a:cubicBezTo>
                  <a:close/>
                  <a:moveTo>
                    <a:pt x="542366" y="286553"/>
                  </a:moveTo>
                  <a:cubicBezTo>
                    <a:pt x="530202" y="286553"/>
                    <a:pt x="519895" y="302035"/>
                    <a:pt x="519895" y="320206"/>
                  </a:cubicBezTo>
                  <a:cubicBezTo>
                    <a:pt x="519895" y="338469"/>
                    <a:pt x="530202" y="353858"/>
                    <a:pt x="542366" y="353858"/>
                  </a:cubicBezTo>
                  <a:cubicBezTo>
                    <a:pt x="554529" y="353858"/>
                    <a:pt x="564743" y="338469"/>
                    <a:pt x="564743" y="320206"/>
                  </a:cubicBezTo>
                  <a:cubicBezTo>
                    <a:pt x="564743" y="302035"/>
                    <a:pt x="554529" y="286553"/>
                    <a:pt x="542366" y="286553"/>
                  </a:cubicBezTo>
                  <a:close/>
                  <a:moveTo>
                    <a:pt x="57018" y="286553"/>
                  </a:moveTo>
                  <a:cubicBezTo>
                    <a:pt x="44946" y="286553"/>
                    <a:pt x="34640" y="302035"/>
                    <a:pt x="34640" y="320206"/>
                  </a:cubicBezTo>
                  <a:cubicBezTo>
                    <a:pt x="34640" y="338469"/>
                    <a:pt x="44946" y="353858"/>
                    <a:pt x="57018" y="353858"/>
                  </a:cubicBezTo>
                  <a:cubicBezTo>
                    <a:pt x="69181" y="353858"/>
                    <a:pt x="79488" y="338469"/>
                    <a:pt x="79488" y="320206"/>
                  </a:cubicBezTo>
                  <a:cubicBezTo>
                    <a:pt x="79488" y="302035"/>
                    <a:pt x="69181" y="286553"/>
                    <a:pt x="57018" y="286553"/>
                  </a:cubicBezTo>
                  <a:close/>
                  <a:moveTo>
                    <a:pt x="542366" y="276263"/>
                  </a:moveTo>
                  <a:cubicBezTo>
                    <a:pt x="560379" y="276263"/>
                    <a:pt x="575143" y="296009"/>
                    <a:pt x="575143" y="320206"/>
                  </a:cubicBezTo>
                  <a:cubicBezTo>
                    <a:pt x="575143" y="336893"/>
                    <a:pt x="568086" y="351262"/>
                    <a:pt x="557872" y="358679"/>
                  </a:cubicBezTo>
                  <a:lnTo>
                    <a:pt x="557872" y="370175"/>
                  </a:lnTo>
                  <a:lnTo>
                    <a:pt x="561586" y="370175"/>
                  </a:lnTo>
                  <a:cubicBezTo>
                    <a:pt x="559265" y="378796"/>
                    <a:pt x="551744" y="385286"/>
                    <a:pt x="542366" y="385286"/>
                  </a:cubicBezTo>
                  <a:cubicBezTo>
                    <a:pt x="532987" y="385286"/>
                    <a:pt x="525466" y="378796"/>
                    <a:pt x="523145" y="370175"/>
                  </a:cubicBezTo>
                  <a:lnTo>
                    <a:pt x="526859" y="370175"/>
                  </a:lnTo>
                  <a:lnTo>
                    <a:pt x="526859" y="358679"/>
                  </a:lnTo>
                  <a:cubicBezTo>
                    <a:pt x="516645" y="351262"/>
                    <a:pt x="509588" y="336893"/>
                    <a:pt x="509588" y="320206"/>
                  </a:cubicBezTo>
                  <a:cubicBezTo>
                    <a:pt x="509588" y="296009"/>
                    <a:pt x="524259" y="276263"/>
                    <a:pt x="542366" y="276263"/>
                  </a:cubicBezTo>
                  <a:close/>
                  <a:moveTo>
                    <a:pt x="57018" y="276263"/>
                  </a:moveTo>
                  <a:cubicBezTo>
                    <a:pt x="75124" y="276263"/>
                    <a:pt x="89795" y="296009"/>
                    <a:pt x="89795" y="320206"/>
                  </a:cubicBezTo>
                  <a:cubicBezTo>
                    <a:pt x="89795" y="336893"/>
                    <a:pt x="82738" y="351262"/>
                    <a:pt x="72617" y="358679"/>
                  </a:cubicBezTo>
                  <a:lnTo>
                    <a:pt x="72617" y="370175"/>
                  </a:lnTo>
                  <a:lnTo>
                    <a:pt x="76238" y="370175"/>
                  </a:lnTo>
                  <a:cubicBezTo>
                    <a:pt x="73917" y="378796"/>
                    <a:pt x="66396" y="385286"/>
                    <a:pt x="57018" y="385286"/>
                  </a:cubicBezTo>
                  <a:cubicBezTo>
                    <a:pt x="47639" y="385286"/>
                    <a:pt x="40118" y="378796"/>
                    <a:pt x="37797" y="370175"/>
                  </a:cubicBezTo>
                  <a:lnTo>
                    <a:pt x="41511" y="370175"/>
                  </a:lnTo>
                  <a:lnTo>
                    <a:pt x="41511" y="358679"/>
                  </a:lnTo>
                  <a:cubicBezTo>
                    <a:pt x="31297" y="351262"/>
                    <a:pt x="24240" y="336893"/>
                    <a:pt x="24240" y="320206"/>
                  </a:cubicBezTo>
                  <a:cubicBezTo>
                    <a:pt x="24240" y="296009"/>
                    <a:pt x="39004" y="276263"/>
                    <a:pt x="57018" y="276263"/>
                  </a:cubicBezTo>
                  <a:close/>
                  <a:moveTo>
                    <a:pt x="430548" y="178742"/>
                  </a:moveTo>
                  <a:cubicBezTo>
                    <a:pt x="433056" y="193016"/>
                    <a:pt x="445594" y="204045"/>
                    <a:pt x="460641" y="204045"/>
                  </a:cubicBezTo>
                  <a:cubicBezTo>
                    <a:pt x="475688" y="204045"/>
                    <a:pt x="488133" y="193016"/>
                    <a:pt x="490734" y="178742"/>
                  </a:cubicBezTo>
                  <a:cubicBezTo>
                    <a:pt x="497050" y="179576"/>
                    <a:pt x="502344" y="183747"/>
                    <a:pt x="504666" y="189679"/>
                  </a:cubicBezTo>
                  <a:lnTo>
                    <a:pt x="514511" y="215353"/>
                  </a:lnTo>
                  <a:lnTo>
                    <a:pt x="517112" y="222120"/>
                  </a:lnTo>
                  <a:cubicBezTo>
                    <a:pt x="518691" y="226105"/>
                    <a:pt x="517205" y="230647"/>
                    <a:pt x="513583" y="232964"/>
                  </a:cubicBezTo>
                  <a:cubicBezTo>
                    <a:pt x="498350" y="242882"/>
                    <a:pt x="480146" y="248721"/>
                    <a:pt x="460641" y="248721"/>
                  </a:cubicBezTo>
                  <a:cubicBezTo>
                    <a:pt x="458505" y="248721"/>
                    <a:pt x="456461" y="248628"/>
                    <a:pt x="454418" y="248536"/>
                  </a:cubicBezTo>
                  <a:lnTo>
                    <a:pt x="390795" y="340760"/>
                  </a:lnTo>
                  <a:cubicBezTo>
                    <a:pt x="385408" y="336774"/>
                    <a:pt x="379835" y="333067"/>
                    <a:pt x="373891" y="329823"/>
                  </a:cubicBezTo>
                  <a:lnTo>
                    <a:pt x="432591" y="244643"/>
                  </a:lnTo>
                  <a:cubicBezTo>
                    <a:pt x="423675" y="241862"/>
                    <a:pt x="415316" y="237969"/>
                    <a:pt x="407699" y="232964"/>
                  </a:cubicBezTo>
                  <a:cubicBezTo>
                    <a:pt x="404077" y="230647"/>
                    <a:pt x="402591" y="226105"/>
                    <a:pt x="404077" y="222120"/>
                  </a:cubicBezTo>
                  <a:lnTo>
                    <a:pt x="406678" y="215353"/>
                  </a:lnTo>
                  <a:lnTo>
                    <a:pt x="416523" y="189772"/>
                  </a:lnTo>
                  <a:cubicBezTo>
                    <a:pt x="418752" y="183747"/>
                    <a:pt x="424232" y="179483"/>
                    <a:pt x="430548" y="178742"/>
                  </a:cubicBezTo>
                  <a:close/>
                  <a:moveTo>
                    <a:pt x="108637" y="178742"/>
                  </a:moveTo>
                  <a:cubicBezTo>
                    <a:pt x="111237" y="193016"/>
                    <a:pt x="123678" y="204045"/>
                    <a:pt x="138718" y="204045"/>
                  </a:cubicBezTo>
                  <a:cubicBezTo>
                    <a:pt x="153759" y="204045"/>
                    <a:pt x="166292" y="193016"/>
                    <a:pt x="168799" y="178742"/>
                  </a:cubicBezTo>
                  <a:cubicBezTo>
                    <a:pt x="175205" y="179483"/>
                    <a:pt x="180590" y="183747"/>
                    <a:pt x="182911" y="189772"/>
                  </a:cubicBezTo>
                  <a:lnTo>
                    <a:pt x="192659" y="215353"/>
                  </a:lnTo>
                  <a:lnTo>
                    <a:pt x="195259" y="222120"/>
                  </a:lnTo>
                  <a:cubicBezTo>
                    <a:pt x="196744" y="226105"/>
                    <a:pt x="195259" y="230647"/>
                    <a:pt x="191731" y="232964"/>
                  </a:cubicBezTo>
                  <a:cubicBezTo>
                    <a:pt x="184768" y="237506"/>
                    <a:pt x="177155" y="241213"/>
                    <a:pt x="169170" y="243808"/>
                  </a:cubicBezTo>
                  <a:lnTo>
                    <a:pt x="228032" y="329823"/>
                  </a:lnTo>
                  <a:cubicBezTo>
                    <a:pt x="222090" y="333067"/>
                    <a:pt x="216520" y="336774"/>
                    <a:pt x="211135" y="340760"/>
                  </a:cubicBezTo>
                  <a:lnTo>
                    <a:pt x="147817" y="248257"/>
                  </a:lnTo>
                  <a:cubicBezTo>
                    <a:pt x="144846" y="248536"/>
                    <a:pt x="141782" y="248721"/>
                    <a:pt x="138718" y="248721"/>
                  </a:cubicBezTo>
                  <a:cubicBezTo>
                    <a:pt x="119221" y="248721"/>
                    <a:pt x="101024" y="242882"/>
                    <a:pt x="85798" y="232964"/>
                  </a:cubicBezTo>
                  <a:cubicBezTo>
                    <a:pt x="82177" y="230647"/>
                    <a:pt x="80692" y="226105"/>
                    <a:pt x="82270" y="222120"/>
                  </a:cubicBezTo>
                  <a:lnTo>
                    <a:pt x="84870" y="215353"/>
                  </a:lnTo>
                  <a:lnTo>
                    <a:pt x="94711" y="189679"/>
                  </a:lnTo>
                  <a:cubicBezTo>
                    <a:pt x="97032" y="183747"/>
                    <a:pt x="102324" y="179576"/>
                    <a:pt x="108637" y="178742"/>
                  </a:cubicBezTo>
                  <a:close/>
                  <a:moveTo>
                    <a:pt x="460652" y="94991"/>
                  </a:moveTo>
                  <a:cubicBezTo>
                    <a:pt x="448488" y="94991"/>
                    <a:pt x="438181" y="110380"/>
                    <a:pt x="438181" y="128643"/>
                  </a:cubicBezTo>
                  <a:cubicBezTo>
                    <a:pt x="438181" y="146814"/>
                    <a:pt x="448488" y="162203"/>
                    <a:pt x="460652" y="162203"/>
                  </a:cubicBezTo>
                  <a:cubicBezTo>
                    <a:pt x="472815" y="162203"/>
                    <a:pt x="483029" y="146814"/>
                    <a:pt x="483029" y="128643"/>
                  </a:cubicBezTo>
                  <a:cubicBezTo>
                    <a:pt x="483029" y="110380"/>
                    <a:pt x="472815" y="94991"/>
                    <a:pt x="460652" y="94991"/>
                  </a:cubicBezTo>
                  <a:close/>
                  <a:moveTo>
                    <a:pt x="138732" y="94991"/>
                  </a:moveTo>
                  <a:cubicBezTo>
                    <a:pt x="126661" y="94991"/>
                    <a:pt x="116355" y="110380"/>
                    <a:pt x="116355" y="128643"/>
                  </a:cubicBezTo>
                  <a:cubicBezTo>
                    <a:pt x="116355" y="146814"/>
                    <a:pt x="126661" y="162203"/>
                    <a:pt x="138732" y="162203"/>
                  </a:cubicBezTo>
                  <a:cubicBezTo>
                    <a:pt x="150896" y="162203"/>
                    <a:pt x="161203" y="146814"/>
                    <a:pt x="161203" y="128643"/>
                  </a:cubicBezTo>
                  <a:cubicBezTo>
                    <a:pt x="161203" y="110380"/>
                    <a:pt x="150896" y="94991"/>
                    <a:pt x="138732" y="94991"/>
                  </a:cubicBezTo>
                  <a:close/>
                  <a:moveTo>
                    <a:pt x="269692" y="94064"/>
                  </a:moveTo>
                  <a:cubicBezTo>
                    <a:pt x="272199" y="108342"/>
                    <a:pt x="284640" y="119374"/>
                    <a:pt x="299774" y="119374"/>
                  </a:cubicBezTo>
                  <a:cubicBezTo>
                    <a:pt x="314815" y="119374"/>
                    <a:pt x="327256" y="108342"/>
                    <a:pt x="329763" y="94064"/>
                  </a:cubicBezTo>
                  <a:cubicBezTo>
                    <a:pt x="336170" y="94805"/>
                    <a:pt x="341555" y="99070"/>
                    <a:pt x="343876" y="105004"/>
                  </a:cubicBezTo>
                  <a:lnTo>
                    <a:pt x="353625" y="130593"/>
                  </a:lnTo>
                  <a:lnTo>
                    <a:pt x="356225" y="137453"/>
                  </a:lnTo>
                  <a:cubicBezTo>
                    <a:pt x="357803" y="141440"/>
                    <a:pt x="356317" y="145983"/>
                    <a:pt x="352696" y="148301"/>
                  </a:cubicBezTo>
                  <a:cubicBezTo>
                    <a:pt x="340534" y="156181"/>
                    <a:pt x="326421" y="161466"/>
                    <a:pt x="311380" y="163320"/>
                  </a:cubicBezTo>
                  <a:lnTo>
                    <a:pt x="311380" y="311476"/>
                  </a:lnTo>
                  <a:cubicBezTo>
                    <a:pt x="308037" y="311290"/>
                    <a:pt x="304695" y="311012"/>
                    <a:pt x="301259" y="311012"/>
                  </a:cubicBezTo>
                  <a:cubicBezTo>
                    <a:pt x="297917" y="311012"/>
                    <a:pt x="294575" y="311290"/>
                    <a:pt x="291232" y="311476"/>
                  </a:cubicBezTo>
                  <a:lnTo>
                    <a:pt x="291232" y="163691"/>
                  </a:lnTo>
                  <a:cubicBezTo>
                    <a:pt x="274984" y="162208"/>
                    <a:pt x="259850" y="156738"/>
                    <a:pt x="246759" y="148301"/>
                  </a:cubicBezTo>
                  <a:cubicBezTo>
                    <a:pt x="243138" y="145983"/>
                    <a:pt x="241652" y="141440"/>
                    <a:pt x="243230" y="137453"/>
                  </a:cubicBezTo>
                  <a:lnTo>
                    <a:pt x="245830" y="130593"/>
                  </a:lnTo>
                  <a:lnTo>
                    <a:pt x="255672" y="105004"/>
                  </a:lnTo>
                  <a:cubicBezTo>
                    <a:pt x="257993" y="99070"/>
                    <a:pt x="263378" y="94805"/>
                    <a:pt x="269692" y="94064"/>
                  </a:cubicBezTo>
                  <a:close/>
                  <a:moveTo>
                    <a:pt x="460652" y="84608"/>
                  </a:moveTo>
                  <a:cubicBezTo>
                    <a:pt x="478665" y="84608"/>
                    <a:pt x="493429" y="104354"/>
                    <a:pt x="493429" y="128643"/>
                  </a:cubicBezTo>
                  <a:cubicBezTo>
                    <a:pt x="493429" y="145238"/>
                    <a:pt x="486372" y="159607"/>
                    <a:pt x="476158" y="167117"/>
                  </a:cubicBezTo>
                  <a:lnTo>
                    <a:pt x="476158" y="178520"/>
                  </a:lnTo>
                  <a:lnTo>
                    <a:pt x="479872" y="178520"/>
                  </a:lnTo>
                  <a:cubicBezTo>
                    <a:pt x="477551" y="187141"/>
                    <a:pt x="470030" y="193631"/>
                    <a:pt x="460652" y="193631"/>
                  </a:cubicBezTo>
                  <a:cubicBezTo>
                    <a:pt x="451273" y="193631"/>
                    <a:pt x="443752" y="187141"/>
                    <a:pt x="441431" y="178520"/>
                  </a:cubicBezTo>
                  <a:lnTo>
                    <a:pt x="445145" y="178520"/>
                  </a:lnTo>
                  <a:lnTo>
                    <a:pt x="445145" y="167117"/>
                  </a:lnTo>
                  <a:cubicBezTo>
                    <a:pt x="434931" y="159607"/>
                    <a:pt x="427874" y="145238"/>
                    <a:pt x="427874" y="128643"/>
                  </a:cubicBezTo>
                  <a:cubicBezTo>
                    <a:pt x="427874" y="104354"/>
                    <a:pt x="442545" y="84608"/>
                    <a:pt x="460652" y="84608"/>
                  </a:cubicBezTo>
                  <a:close/>
                  <a:moveTo>
                    <a:pt x="138732" y="84608"/>
                  </a:moveTo>
                  <a:cubicBezTo>
                    <a:pt x="156839" y="84608"/>
                    <a:pt x="171510" y="104354"/>
                    <a:pt x="171510" y="128643"/>
                  </a:cubicBezTo>
                  <a:cubicBezTo>
                    <a:pt x="171510" y="145238"/>
                    <a:pt x="164453" y="159607"/>
                    <a:pt x="154332" y="167117"/>
                  </a:cubicBezTo>
                  <a:lnTo>
                    <a:pt x="154332" y="178520"/>
                  </a:lnTo>
                  <a:lnTo>
                    <a:pt x="157953" y="178520"/>
                  </a:lnTo>
                  <a:cubicBezTo>
                    <a:pt x="155632" y="187141"/>
                    <a:pt x="148111" y="193631"/>
                    <a:pt x="138732" y="193631"/>
                  </a:cubicBezTo>
                  <a:cubicBezTo>
                    <a:pt x="129354" y="193631"/>
                    <a:pt x="121833" y="187141"/>
                    <a:pt x="119512" y="178520"/>
                  </a:cubicBezTo>
                  <a:lnTo>
                    <a:pt x="123226" y="178520"/>
                  </a:lnTo>
                  <a:lnTo>
                    <a:pt x="123226" y="167117"/>
                  </a:lnTo>
                  <a:cubicBezTo>
                    <a:pt x="113012" y="159607"/>
                    <a:pt x="105955" y="145238"/>
                    <a:pt x="105955" y="128643"/>
                  </a:cubicBezTo>
                  <a:cubicBezTo>
                    <a:pt x="105955" y="104354"/>
                    <a:pt x="120719" y="84608"/>
                    <a:pt x="138732" y="84608"/>
                  </a:cubicBezTo>
                  <a:close/>
                  <a:moveTo>
                    <a:pt x="299738" y="10290"/>
                  </a:moveTo>
                  <a:cubicBezTo>
                    <a:pt x="287583" y="10290"/>
                    <a:pt x="277284" y="25772"/>
                    <a:pt x="277284" y="43943"/>
                  </a:cubicBezTo>
                  <a:cubicBezTo>
                    <a:pt x="277284" y="62206"/>
                    <a:pt x="287583" y="77595"/>
                    <a:pt x="299738" y="77595"/>
                  </a:cubicBezTo>
                  <a:cubicBezTo>
                    <a:pt x="311801" y="77595"/>
                    <a:pt x="322100" y="62206"/>
                    <a:pt x="322100" y="43943"/>
                  </a:cubicBezTo>
                  <a:cubicBezTo>
                    <a:pt x="322100" y="25772"/>
                    <a:pt x="311801" y="10290"/>
                    <a:pt x="299738" y="10290"/>
                  </a:cubicBezTo>
                  <a:close/>
                  <a:moveTo>
                    <a:pt x="299738" y="0"/>
                  </a:moveTo>
                  <a:cubicBezTo>
                    <a:pt x="317739" y="0"/>
                    <a:pt x="332399" y="19746"/>
                    <a:pt x="332399" y="43943"/>
                  </a:cubicBezTo>
                  <a:cubicBezTo>
                    <a:pt x="332399" y="60630"/>
                    <a:pt x="325440" y="74999"/>
                    <a:pt x="315234" y="82416"/>
                  </a:cubicBezTo>
                  <a:lnTo>
                    <a:pt x="315234" y="93912"/>
                  </a:lnTo>
                  <a:lnTo>
                    <a:pt x="318945" y="93912"/>
                  </a:lnTo>
                  <a:cubicBezTo>
                    <a:pt x="316625" y="102533"/>
                    <a:pt x="309017" y="109023"/>
                    <a:pt x="299738" y="109023"/>
                  </a:cubicBezTo>
                  <a:cubicBezTo>
                    <a:pt x="290367" y="109023"/>
                    <a:pt x="282759" y="102533"/>
                    <a:pt x="280439" y="93912"/>
                  </a:cubicBezTo>
                  <a:lnTo>
                    <a:pt x="284150" y="93912"/>
                  </a:lnTo>
                  <a:lnTo>
                    <a:pt x="284150" y="82416"/>
                  </a:lnTo>
                  <a:cubicBezTo>
                    <a:pt x="273944" y="74999"/>
                    <a:pt x="266985" y="60630"/>
                    <a:pt x="266985" y="43943"/>
                  </a:cubicBezTo>
                  <a:cubicBezTo>
                    <a:pt x="266985" y="19746"/>
                    <a:pt x="281645" y="0"/>
                    <a:pt x="299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45E7C9-6712-4789-9F77-31119830EB26}"/>
              </a:ext>
            </a:extLst>
          </p:cNvPr>
          <p:cNvGrpSpPr/>
          <p:nvPr/>
        </p:nvGrpSpPr>
        <p:grpSpPr>
          <a:xfrm>
            <a:off x="852154" y="836784"/>
            <a:ext cx="2235200" cy="985837"/>
            <a:chOff x="852154" y="1052802"/>
            <a:chExt cx="2235200" cy="985837"/>
          </a:xfrm>
        </p:grpSpPr>
        <p:grpSp>
          <p:nvGrpSpPr>
            <p:cNvPr id="20" name="组合 19"/>
            <p:cNvGrpSpPr/>
            <p:nvPr/>
          </p:nvGrpSpPr>
          <p:grpSpPr>
            <a:xfrm>
              <a:off x="852154" y="1052802"/>
              <a:ext cx="2235200" cy="985837"/>
              <a:chOff x="2165343" y="1608789"/>
              <a:chExt cx="2234864" cy="985476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165343" y="1608789"/>
                <a:ext cx="2234864" cy="985476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28575" cap="flat">
                <a:solidFill>
                  <a:srgbClr val="00B050"/>
                </a:soli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5"/>
              <p:cNvSpPr/>
              <p:nvPr/>
            </p:nvSpPr>
            <p:spPr bwMode="auto">
              <a:xfrm>
                <a:off x="2272446" y="1709102"/>
                <a:ext cx="1008373" cy="766040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68263" y="1797613"/>
                <a:ext cx="589017" cy="58901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7185" name="文本框 12"/>
              <p:cNvSpPr txBox="1"/>
              <p:nvPr/>
            </p:nvSpPr>
            <p:spPr>
              <a:xfrm>
                <a:off x="2353171" y="1839917"/>
                <a:ext cx="623889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01</a:t>
                </a:r>
                <a:endParaRPr lang="zh-CN" altLang="en-US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50" name="online-location_34881">
              <a:extLst>
                <a:ext uri="{FF2B5EF4-FFF2-40B4-BE49-F238E27FC236}">
                  <a16:creationId xmlns:a16="http://schemas.microsoft.com/office/drawing/2014/main" id="{1358AAEB-0173-452C-97EB-76AFE37440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1488" y="1256352"/>
              <a:ext cx="490173" cy="609685"/>
            </a:xfrm>
            <a:custGeom>
              <a:avLst/>
              <a:gdLst>
                <a:gd name="connsiteX0" fmla="*/ 304208 w 485067"/>
                <a:gd name="connsiteY0" fmla="*/ 352051 h 603334"/>
                <a:gd name="connsiteX1" fmla="*/ 259822 w 485067"/>
                <a:gd name="connsiteY1" fmla="*/ 409491 h 603334"/>
                <a:gd name="connsiteX2" fmla="*/ 259822 w 485067"/>
                <a:gd name="connsiteY2" fmla="*/ 356522 h 603334"/>
                <a:gd name="connsiteX3" fmla="*/ 304208 w 485067"/>
                <a:gd name="connsiteY3" fmla="*/ 352051 h 603334"/>
                <a:gd name="connsiteX4" fmla="*/ 182765 w 485067"/>
                <a:gd name="connsiteY4" fmla="*/ 352051 h 603334"/>
                <a:gd name="connsiteX5" fmla="*/ 226939 w 485067"/>
                <a:gd name="connsiteY5" fmla="*/ 356522 h 603334"/>
                <a:gd name="connsiteX6" fmla="*/ 226939 w 485067"/>
                <a:gd name="connsiteY6" fmla="*/ 409491 h 603334"/>
                <a:gd name="connsiteX7" fmla="*/ 182765 w 485067"/>
                <a:gd name="connsiteY7" fmla="*/ 352051 h 603334"/>
                <a:gd name="connsiteX8" fmla="*/ 395096 w 485067"/>
                <a:gd name="connsiteY8" fmla="*/ 319449 h 603334"/>
                <a:gd name="connsiteX9" fmla="*/ 319379 w 485067"/>
                <a:gd name="connsiteY9" fmla="*/ 395025 h 603334"/>
                <a:gd name="connsiteX10" fmla="*/ 342955 w 485067"/>
                <a:gd name="connsiteY10" fmla="*/ 342809 h 603334"/>
                <a:gd name="connsiteX11" fmla="*/ 395096 w 485067"/>
                <a:gd name="connsiteY11" fmla="*/ 319449 h 603334"/>
                <a:gd name="connsiteX12" fmla="*/ 91735 w 485067"/>
                <a:gd name="connsiteY12" fmla="*/ 319449 h 603334"/>
                <a:gd name="connsiteX13" fmla="*/ 144027 w 485067"/>
                <a:gd name="connsiteY13" fmla="*/ 342981 h 603334"/>
                <a:gd name="connsiteX14" fmla="*/ 167593 w 485067"/>
                <a:gd name="connsiteY14" fmla="*/ 395025 h 603334"/>
                <a:gd name="connsiteX15" fmla="*/ 91735 w 485067"/>
                <a:gd name="connsiteY15" fmla="*/ 319449 h 603334"/>
                <a:gd name="connsiteX16" fmla="*/ 356528 w 485067"/>
                <a:gd name="connsiteY16" fmla="*/ 259963 h 603334"/>
                <a:gd name="connsiteX17" fmla="*/ 409562 w 485067"/>
                <a:gd name="connsiteY17" fmla="*/ 259963 h 603334"/>
                <a:gd name="connsiteX18" fmla="*/ 352051 w 485067"/>
                <a:gd name="connsiteY18" fmla="*/ 304349 h 603334"/>
                <a:gd name="connsiteX19" fmla="*/ 356528 w 485067"/>
                <a:gd name="connsiteY19" fmla="*/ 259963 h 603334"/>
                <a:gd name="connsiteX20" fmla="*/ 259822 w 485067"/>
                <a:gd name="connsiteY20" fmla="*/ 259963 h 603334"/>
                <a:gd name="connsiteX21" fmla="*/ 323684 w 485067"/>
                <a:gd name="connsiteY21" fmla="*/ 259963 h 603334"/>
                <a:gd name="connsiteX22" fmla="*/ 315594 w 485067"/>
                <a:gd name="connsiteY22" fmla="*/ 315673 h 603334"/>
                <a:gd name="connsiteX23" fmla="*/ 259822 w 485067"/>
                <a:gd name="connsiteY23" fmla="*/ 323754 h 603334"/>
                <a:gd name="connsiteX24" fmla="*/ 163288 w 485067"/>
                <a:gd name="connsiteY24" fmla="*/ 259963 h 603334"/>
                <a:gd name="connsiteX25" fmla="*/ 226938 w 485067"/>
                <a:gd name="connsiteY25" fmla="*/ 259963 h 603334"/>
                <a:gd name="connsiteX26" fmla="*/ 226938 w 485067"/>
                <a:gd name="connsiteY26" fmla="*/ 323754 h 603334"/>
                <a:gd name="connsiteX27" fmla="*/ 171201 w 485067"/>
                <a:gd name="connsiteY27" fmla="*/ 315673 h 603334"/>
                <a:gd name="connsiteX28" fmla="*/ 163288 w 485067"/>
                <a:gd name="connsiteY28" fmla="*/ 259963 h 603334"/>
                <a:gd name="connsiteX29" fmla="*/ 77410 w 485067"/>
                <a:gd name="connsiteY29" fmla="*/ 259963 h 603334"/>
                <a:gd name="connsiteX30" fmla="*/ 130272 w 485067"/>
                <a:gd name="connsiteY30" fmla="*/ 259963 h 603334"/>
                <a:gd name="connsiteX31" fmla="*/ 134921 w 485067"/>
                <a:gd name="connsiteY31" fmla="*/ 304349 h 603334"/>
                <a:gd name="connsiteX32" fmla="*/ 77410 w 485067"/>
                <a:gd name="connsiteY32" fmla="*/ 259963 h 603334"/>
                <a:gd name="connsiteX33" fmla="*/ 352051 w 485067"/>
                <a:gd name="connsiteY33" fmla="*/ 182976 h 603334"/>
                <a:gd name="connsiteX34" fmla="*/ 409562 w 485067"/>
                <a:gd name="connsiteY34" fmla="*/ 227150 h 603334"/>
                <a:gd name="connsiteX35" fmla="*/ 356528 w 485067"/>
                <a:gd name="connsiteY35" fmla="*/ 227150 h 603334"/>
                <a:gd name="connsiteX36" fmla="*/ 352051 w 485067"/>
                <a:gd name="connsiteY36" fmla="*/ 182976 h 603334"/>
                <a:gd name="connsiteX37" fmla="*/ 134921 w 485067"/>
                <a:gd name="connsiteY37" fmla="*/ 182976 h 603334"/>
                <a:gd name="connsiteX38" fmla="*/ 130272 w 485067"/>
                <a:gd name="connsiteY38" fmla="*/ 227150 h 603334"/>
                <a:gd name="connsiteX39" fmla="*/ 77410 w 485067"/>
                <a:gd name="connsiteY39" fmla="*/ 227150 h 603334"/>
                <a:gd name="connsiteX40" fmla="*/ 134921 w 485067"/>
                <a:gd name="connsiteY40" fmla="*/ 182976 h 603334"/>
                <a:gd name="connsiteX41" fmla="*/ 259822 w 485067"/>
                <a:gd name="connsiteY41" fmla="*/ 163571 h 603334"/>
                <a:gd name="connsiteX42" fmla="*/ 315594 w 485067"/>
                <a:gd name="connsiteY42" fmla="*/ 171475 h 603334"/>
                <a:gd name="connsiteX43" fmla="*/ 323684 w 485067"/>
                <a:gd name="connsiteY43" fmla="*/ 227150 h 603334"/>
                <a:gd name="connsiteX44" fmla="*/ 259822 w 485067"/>
                <a:gd name="connsiteY44" fmla="*/ 227150 h 603334"/>
                <a:gd name="connsiteX45" fmla="*/ 226938 w 485067"/>
                <a:gd name="connsiteY45" fmla="*/ 163571 h 603334"/>
                <a:gd name="connsiteX46" fmla="*/ 226938 w 485067"/>
                <a:gd name="connsiteY46" fmla="*/ 227150 h 603334"/>
                <a:gd name="connsiteX47" fmla="*/ 163288 w 485067"/>
                <a:gd name="connsiteY47" fmla="*/ 227150 h 603334"/>
                <a:gd name="connsiteX48" fmla="*/ 171201 w 485067"/>
                <a:gd name="connsiteY48" fmla="*/ 171475 h 603334"/>
                <a:gd name="connsiteX49" fmla="*/ 226938 w 485067"/>
                <a:gd name="connsiteY49" fmla="*/ 163571 h 603334"/>
                <a:gd name="connsiteX50" fmla="*/ 319379 w 485067"/>
                <a:gd name="connsiteY50" fmla="*/ 92088 h 603334"/>
                <a:gd name="connsiteX51" fmla="*/ 395096 w 485067"/>
                <a:gd name="connsiteY51" fmla="*/ 167734 h 603334"/>
                <a:gd name="connsiteX52" fmla="*/ 342955 w 485067"/>
                <a:gd name="connsiteY52" fmla="*/ 144353 h 603334"/>
                <a:gd name="connsiteX53" fmla="*/ 319379 w 485067"/>
                <a:gd name="connsiteY53" fmla="*/ 92088 h 603334"/>
                <a:gd name="connsiteX54" fmla="*/ 167593 w 485067"/>
                <a:gd name="connsiteY54" fmla="*/ 92088 h 603334"/>
                <a:gd name="connsiteX55" fmla="*/ 144027 w 485067"/>
                <a:gd name="connsiteY55" fmla="*/ 144331 h 603334"/>
                <a:gd name="connsiteX56" fmla="*/ 91735 w 485067"/>
                <a:gd name="connsiteY56" fmla="*/ 167875 h 603334"/>
                <a:gd name="connsiteX57" fmla="*/ 167593 w 485067"/>
                <a:gd name="connsiteY57" fmla="*/ 92088 h 603334"/>
                <a:gd name="connsiteX58" fmla="*/ 259822 w 485067"/>
                <a:gd name="connsiteY58" fmla="*/ 77834 h 603334"/>
                <a:gd name="connsiteX59" fmla="*/ 304208 w 485067"/>
                <a:gd name="connsiteY59" fmla="*/ 135204 h 603334"/>
                <a:gd name="connsiteX60" fmla="*/ 259822 w 485067"/>
                <a:gd name="connsiteY60" fmla="*/ 130566 h 603334"/>
                <a:gd name="connsiteX61" fmla="*/ 226939 w 485067"/>
                <a:gd name="connsiteY61" fmla="*/ 77834 h 603334"/>
                <a:gd name="connsiteX62" fmla="*/ 226939 w 485067"/>
                <a:gd name="connsiteY62" fmla="*/ 130566 h 603334"/>
                <a:gd name="connsiteX63" fmla="*/ 182765 w 485067"/>
                <a:gd name="connsiteY63" fmla="*/ 135204 h 603334"/>
                <a:gd name="connsiteX64" fmla="*/ 226939 w 485067"/>
                <a:gd name="connsiteY64" fmla="*/ 77834 h 603334"/>
                <a:gd name="connsiteX65" fmla="*/ 243480 w 485067"/>
                <a:gd name="connsiteY65" fmla="*/ 41242 h 603334"/>
                <a:gd name="connsiteX66" fmla="*/ 40781 w 485067"/>
                <a:gd name="connsiteY66" fmla="*/ 243671 h 603334"/>
                <a:gd name="connsiteX67" fmla="*/ 243480 w 485067"/>
                <a:gd name="connsiteY67" fmla="*/ 446099 h 603334"/>
                <a:gd name="connsiteX68" fmla="*/ 446179 w 485067"/>
                <a:gd name="connsiteY68" fmla="*/ 243671 h 603334"/>
                <a:gd name="connsiteX69" fmla="*/ 243480 w 485067"/>
                <a:gd name="connsiteY69" fmla="*/ 41242 h 603334"/>
                <a:gd name="connsiteX70" fmla="*/ 242620 w 485067"/>
                <a:gd name="connsiteY70" fmla="*/ 0 h 603334"/>
                <a:gd name="connsiteX71" fmla="*/ 485067 w 485067"/>
                <a:gd name="connsiteY71" fmla="*/ 242296 h 603334"/>
                <a:gd name="connsiteX72" fmla="*/ 476980 w 485067"/>
                <a:gd name="connsiteY72" fmla="*/ 303815 h 603334"/>
                <a:gd name="connsiteX73" fmla="*/ 255697 w 485067"/>
                <a:gd name="connsiteY73" fmla="*/ 597835 h 603334"/>
                <a:gd name="connsiteX74" fmla="*/ 250879 w 485067"/>
                <a:gd name="connsiteY74" fmla="*/ 601444 h 603334"/>
                <a:gd name="connsiteX75" fmla="*/ 242964 w 485067"/>
                <a:gd name="connsiteY75" fmla="*/ 603334 h 603334"/>
                <a:gd name="connsiteX76" fmla="*/ 241587 w 485067"/>
                <a:gd name="connsiteY76" fmla="*/ 603334 h 603334"/>
                <a:gd name="connsiteX77" fmla="*/ 235221 w 485067"/>
                <a:gd name="connsiteY77" fmla="*/ 601616 h 603334"/>
                <a:gd name="connsiteX78" fmla="*/ 230059 w 485067"/>
                <a:gd name="connsiteY78" fmla="*/ 597491 h 603334"/>
                <a:gd name="connsiteX79" fmla="*/ 33382 w 485067"/>
                <a:gd name="connsiteY79" fmla="*/ 364303 h 603334"/>
                <a:gd name="connsiteX80" fmla="*/ 8776 w 485067"/>
                <a:gd name="connsiteY80" fmla="*/ 306564 h 603334"/>
                <a:gd name="connsiteX81" fmla="*/ 7743 w 485067"/>
                <a:gd name="connsiteY81" fmla="*/ 302440 h 603334"/>
                <a:gd name="connsiteX82" fmla="*/ 0 w 485067"/>
                <a:gd name="connsiteY82" fmla="*/ 242296 h 603334"/>
                <a:gd name="connsiteX83" fmla="*/ 242620 w 485067"/>
                <a:gd name="connsiteY83" fmla="*/ 0 h 60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5067" h="603334">
                  <a:moveTo>
                    <a:pt x="304208" y="352051"/>
                  </a:moveTo>
                  <a:cubicBezTo>
                    <a:pt x="293198" y="379739"/>
                    <a:pt x="277886" y="401236"/>
                    <a:pt x="259822" y="409491"/>
                  </a:cubicBezTo>
                  <a:lnTo>
                    <a:pt x="259822" y="356522"/>
                  </a:lnTo>
                  <a:cubicBezTo>
                    <a:pt x="275306" y="355834"/>
                    <a:pt x="290101" y="354459"/>
                    <a:pt x="304208" y="352051"/>
                  </a:cubicBezTo>
                  <a:close/>
                  <a:moveTo>
                    <a:pt x="182765" y="352051"/>
                  </a:moveTo>
                  <a:cubicBezTo>
                    <a:pt x="196860" y="354459"/>
                    <a:pt x="211642" y="356006"/>
                    <a:pt x="226939" y="356522"/>
                  </a:cubicBezTo>
                  <a:lnTo>
                    <a:pt x="226939" y="409491"/>
                  </a:lnTo>
                  <a:cubicBezTo>
                    <a:pt x="208891" y="401236"/>
                    <a:pt x="193766" y="379739"/>
                    <a:pt x="182765" y="352051"/>
                  </a:cubicBezTo>
                  <a:close/>
                  <a:moveTo>
                    <a:pt x="395096" y="319449"/>
                  </a:moveTo>
                  <a:cubicBezTo>
                    <a:pt x="378748" y="352084"/>
                    <a:pt x="352075" y="378707"/>
                    <a:pt x="319379" y="395025"/>
                  </a:cubicBezTo>
                  <a:cubicBezTo>
                    <a:pt x="328844" y="380253"/>
                    <a:pt x="336760" y="362733"/>
                    <a:pt x="342955" y="342809"/>
                  </a:cubicBezTo>
                  <a:cubicBezTo>
                    <a:pt x="362744" y="336797"/>
                    <a:pt x="380297" y="328896"/>
                    <a:pt x="395096" y="319449"/>
                  </a:cubicBezTo>
                  <a:close/>
                  <a:moveTo>
                    <a:pt x="91735" y="319449"/>
                  </a:moveTo>
                  <a:cubicBezTo>
                    <a:pt x="106700" y="328896"/>
                    <a:pt x="124246" y="336797"/>
                    <a:pt x="144027" y="342981"/>
                  </a:cubicBezTo>
                  <a:cubicBezTo>
                    <a:pt x="150220" y="362733"/>
                    <a:pt x="158132" y="380253"/>
                    <a:pt x="167593" y="395025"/>
                  </a:cubicBezTo>
                  <a:cubicBezTo>
                    <a:pt x="134911" y="378707"/>
                    <a:pt x="108248" y="352084"/>
                    <a:pt x="91735" y="319449"/>
                  </a:cubicBezTo>
                  <a:close/>
                  <a:moveTo>
                    <a:pt x="356528" y="259963"/>
                  </a:moveTo>
                  <a:lnTo>
                    <a:pt x="409562" y="259963"/>
                  </a:lnTo>
                  <a:cubicBezTo>
                    <a:pt x="401297" y="278027"/>
                    <a:pt x="379773" y="293166"/>
                    <a:pt x="352051" y="304349"/>
                  </a:cubicBezTo>
                  <a:cubicBezTo>
                    <a:pt x="354462" y="290242"/>
                    <a:pt x="356011" y="275446"/>
                    <a:pt x="356528" y="259963"/>
                  </a:cubicBezTo>
                  <a:close/>
                  <a:moveTo>
                    <a:pt x="259822" y="259963"/>
                  </a:moveTo>
                  <a:lnTo>
                    <a:pt x="323684" y="259963"/>
                  </a:lnTo>
                  <a:cubicBezTo>
                    <a:pt x="322651" y="278877"/>
                    <a:pt x="319897" y="297791"/>
                    <a:pt x="315594" y="315673"/>
                  </a:cubicBezTo>
                  <a:cubicBezTo>
                    <a:pt x="297692" y="319971"/>
                    <a:pt x="278757" y="322722"/>
                    <a:pt x="259822" y="323754"/>
                  </a:cubicBezTo>
                  <a:close/>
                  <a:moveTo>
                    <a:pt x="163288" y="259963"/>
                  </a:moveTo>
                  <a:lnTo>
                    <a:pt x="226938" y="259963"/>
                  </a:lnTo>
                  <a:lnTo>
                    <a:pt x="226938" y="323754"/>
                  </a:lnTo>
                  <a:cubicBezTo>
                    <a:pt x="208187" y="322722"/>
                    <a:pt x="189092" y="319971"/>
                    <a:pt x="171201" y="315673"/>
                  </a:cubicBezTo>
                  <a:cubicBezTo>
                    <a:pt x="167073" y="297791"/>
                    <a:pt x="164320" y="278877"/>
                    <a:pt x="163288" y="259963"/>
                  </a:cubicBezTo>
                  <a:close/>
                  <a:moveTo>
                    <a:pt x="77410" y="259963"/>
                  </a:moveTo>
                  <a:lnTo>
                    <a:pt x="130272" y="259963"/>
                  </a:lnTo>
                  <a:cubicBezTo>
                    <a:pt x="130961" y="275446"/>
                    <a:pt x="132510" y="290242"/>
                    <a:pt x="134921" y="304349"/>
                  </a:cubicBezTo>
                  <a:cubicBezTo>
                    <a:pt x="107199" y="293339"/>
                    <a:pt x="85675" y="278027"/>
                    <a:pt x="77410" y="259963"/>
                  </a:cubicBezTo>
                  <a:close/>
                  <a:moveTo>
                    <a:pt x="352051" y="182976"/>
                  </a:moveTo>
                  <a:cubicBezTo>
                    <a:pt x="379773" y="193977"/>
                    <a:pt x="401297" y="209102"/>
                    <a:pt x="409562" y="227150"/>
                  </a:cubicBezTo>
                  <a:lnTo>
                    <a:pt x="356528" y="227150"/>
                  </a:lnTo>
                  <a:cubicBezTo>
                    <a:pt x="356011" y="211852"/>
                    <a:pt x="354462" y="197070"/>
                    <a:pt x="352051" y="182976"/>
                  </a:cubicBezTo>
                  <a:close/>
                  <a:moveTo>
                    <a:pt x="134921" y="182976"/>
                  </a:moveTo>
                  <a:cubicBezTo>
                    <a:pt x="132510" y="197070"/>
                    <a:pt x="130961" y="211852"/>
                    <a:pt x="130272" y="227150"/>
                  </a:cubicBezTo>
                  <a:lnTo>
                    <a:pt x="77410" y="227150"/>
                  </a:lnTo>
                  <a:cubicBezTo>
                    <a:pt x="85675" y="209102"/>
                    <a:pt x="107199" y="193977"/>
                    <a:pt x="134921" y="182976"/>
                  </a:cubicBezTo>
                  <a:close/>
                  <a:moveTo>
                    <a:pt x="259822" y="163571"/>
                  </a:moveTo>
                  <a:cubicBezTo>
                    <a:pt x="278757" y="164602"/>
                    <a:pt x="297692" y="167351"/>
                    <a:pt x="315594" y="171475"/>
                  </a:cubicBezTo>
                  <a:cubicBezTo>
                    <a:pt x="319897" y="189346"/>
                    <a:pt x="322651" y="208420"/>
                    <a:pt x="323684" y="227150"/>
                  </a:cubicBezTo>
                  <a:lnTo>
                    <a:pt x="259822" y="227150"/>
                  </a:lnTo>
                  <a:close/>
                  <a:moveTo>
                    <a:pt x="226938" y="163571"/>
                  </a:moveTo>
                  <a:lnTo>
                    <a:pt x="226938" y="227150"/>
                  </a:lnTo>
                  <a:lnTo>
                    <a:pt x="163288" y="227150"/>
                  </a:lnTo>
                  <a:cubicBezTo>
                    <a:pt x="164320" y="208420"/>
                    <a:pt x="167073" y="189346"/>
                    <a:pt x="171201" y="171475"/>
                  </a:cubicBezTo>
                  <a:cubicBezTo>
                    <a:pt x="189092" y="167351"/>
                    <a:pt x="208187" y="164602"/>
                    <a:pt x="226938" y="163571"/>
                  </a:cubicBezTo>
                  <a:close/>
                  <a:moveTo>
                    <a:pt x="319379" y="92088"/>
                  </a:moveTo>
                  <a:cubicBezTo>
                    <a:pt x="352075" y="108593"/>
                    <a:pt x="378748" y="135241"/>
                    <a:pt x="395096" y="167734"/>
                  </a:cubicBezTo>
                  <a:cubicBezTo>
                    <a:pt x="380297" y="158450"/>
                    <a:pt x="362744" y="150542"/>
                    <a:pt x="342955" y="144353"/>
                  </a:cubicBezTo>
                  <a:cubicBezTo>
                    <a:pt x="336760" y="124581"/>
                    <a:pt x="328844" y="107045"/>
                    <a:pt x="319379" y="92088"/>
                  </a:cubicBezTo>
                  <a:close/>
                  <a:moveTo>
                    <a:pt x="167593" y="92088"/>
                  </a:moveTo>
                  <a:cubicBezTo>
                    <a:pt x="158132" y="107039"/>
                    <a:pt x="150220" y="124568"/>
                    <a:pt x="144027" y="144331"/>
                  </a:cubicBezTo>
                  <a:cubicBezTo>
                    <a:pt x="124246" y="150518"/>
                    <a:pt x="106700" y="158423"/>
                    <a:pt x="91735" y="167875"/>
                  </a:cubicBezTo>
                  <a:cubicBezTo>
                    <a:pt x="108248" y="135051"/>
                    <a:pt x="134911" y="108586"/>
                    <a:pt x="167593" y="92088"/>
                  </a:cubicBezTo>
                  <a:close/>
                  <a:moveTo>
                    <a:pt x="259822" y="77834"/>
                  </a:moveTo>
                  <a:cubicBezTo>
                    <a:pt x="277886" y="86079"/>
                    <a:pt x="293198" y="107550"/>
                    <a:pt x="304208" y="135204"/>
                  </a:cubicBezTo>
                  <a:cubicBezTo>
                    <a:pt x="290101" y="132799"/>
                    <a:pt x="275306" y="131253"/>
                    <a:pt x="259822" y="130566"/>
                  </a:cubicBezTo>
                  <a:close/>
                  <a:moveTo>
                    <a:pt x="226939" y="77834"/>
                  </a:moveTo>
                  <a:lnTo>
                    <a:pt x="226939" y="130566"/>
                  </a:lnTo>
                  <a:cubicBezTo>
                    <a:pt x="211642" y="131253"/>
                    <a:pt x="196860" y="132799"/>
                    <a:pt x="182765" y="135204"/>
                  </a:cubicBezTo>
                  <a:cubicBezTo>
                    <a:pt x="193766" y="107550"/>
                    <a:pt x="208891" y="86079"/>
                    <a:pt x="226939" y="77834"/>
                  </a:cubicBezTo>
                  <a:close/>
                  <a:moveTo>
                    <a:pt x="243480" y="41242"/>
                  </a:moveTo>
                  <a:cubicBezTo>
                    <a:pt x="131634" y="41242"/>
                    <a:pt x="40781" y="131974"/>
                    <a:pt x="40781" y="243671"/>
                  </a:cubicBezTo>
                  <a:cubicBezTo>
                    <a:pt x="40781" y="355195"/>
                    <a:pt x="131634" y="446099"/>
                    <a:pt x="243480" y="446099"/>
                  </a:cubicBezTo>
                  <a:cubicBezTo>
                    <a:pt x="355154" y="446099"/>
                    <a:pt x="446179" y="355195"/>
                    <a:pt x="446179" y="243671"/>
                  </a:cubicBezTo>
                  <a:cubicBezTo>
                    <a:pt x="446179" y="131974"/>
                    <a:pt x="355154" y="41242"/>
                    <a:pt x="243480" y="41242"/>
                  </a:cubicBezTo>
                  <a:close/>
                  <a:moveTo>
                    <a:pt x="242620" y="0"/>
                  </a:moveTo>
                  <a:cubicBezTo>
                    <a:pt x="376319" y="0"/>
                    <a:pt x="485067" y="108604"/>
                    <a:pt x="485067" y="242296"/>
                  </a:cubicBezTo>
                  <a:cubicBezTo>
                    <a:pt x="485067" y="262401"/>
                    <a:pt x="482314" y="283194"/>
                    <a:pt x="476980" y="303815"/>
                  </a:cubicBezTo>
                  <a:cubicBezTo>
                    <a:pt x="475603" y="309486"/>
                    <a:pt x="439641" y="457097"/>
                    <a:pt x="255697" y="597835"/>
                  </a:cubicBezTo>
                  <a:cubicBezTo>
                    <a:pt x="254320" y="599382"/>
                    <a:pt x="252772" y="600585"/>
                    <a:pt x="250879" y="601444"/>
                  </a:cubicBezTo>
                  <a:cubicBezTo>
                    <a:pt x="248470" y="602647"/>
                    <a:pt x="245717" y="603334"/>
                    <a:pt x="242964" y="603334"/>
                  </a:cubicBezTo>
                  <a:cubicBezTo>
                    <a:pt x="242620" y="603334"/>
                    <a:pt x="242103" y="603334"/>
                    <a:pt x="241587" y="603334"/>
                  </a:cubicBezTo>
                  <a:cubicBezTo>
                    <a:pt x="239350" y="603162"/>
                    <a:pt x="237285" y="602647"/>
                    <a:pt x="235221" y="601616"/>
                  </a:cubicBezTo>
                  <a:cubicBezTo>
                    <a:pt x="233156" y="600585"/>
                    <a:pt x="231435" y="599038"/>
                    <a:pt x="230059" y="597491"/>
                  </a:cubicBezTo>
                  <a:cubicBezTo>
                    <a:pt x="147809" y="534426"/>
                    <a:pt x="81562" y="456066"/>
                    <a:pt x="33382" y="364303"/>
                  </a:cubicBezTo>
                  <a:cubicBezTo>
                    <a:pt x="23918" y="348322"/>
                    <a:pt x="10324" y="310689"/>
                    <a:pt x="8776" y="306564"/>
                  </a:cubicBezTo>
                  <a:cubicBezTo>
                    <a:pt x="8260" y="305190"/>
                    <a:pt x="7915" y="303815"/>
                    <a:pt x="7743" y="302440"/>
                  </a:cubicBezTo>
                  <a:cubicBezTo>
                    <a:pt x="2581" y="282335"/>
                    <a:pt x="0" y="262058"/>
                    <a:pt x="0" y="242296"/>
                  </a:cubicBezTo>
                  <a:cubicBezTo>
                    <a:pt x="0" y="108604"/>
                    <a:pt x="108749" y="0"/>
                    <a:pt x="2426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E9F9257-6325-4037-8780-67038B81D3E2}"/>
              </a:ext>
            </a:extLst>
          </p:cNvPr>
          <p:cNvGrpSpPr/>
          <p:nvPr/>
        </p:nvGrpSpPr>
        <p:grpSpPr>
          <a:xfrm>
            <a:off x="923831" y="4321079"/>
            <a:ext cx="2770618" cy="725487"/>
            <a:chOff x="4400206" y="4941787"/>
            <a:chExt cx="3918293" cy="726414"/>
          </a:xfrm>
        </p:grpSpPr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0FD8FD5B-889C-4836-A383-3539F2BC8660}"/>
                </a:ext>
              </a:extLst>
            </p:cNvPr>
            <p:cNvSpPr/>
            <p:nvPr/>
          </p:nvSpPr>
          <p:spPr bwMode="auto">
            <a:xfrm flipH="1">
              <a:off x="4400206" y="4941787"/>
              <a:ext cx="3918293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b="1" strike="noStrike" noProof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18">
              <a:extLst>
                <a:ext uri="{FF2B5EF4-FFF2-40B4-BE49-F238E27FC236}">
                  <a16:creationId xmlns:a16="http://schemas.microsoft.com/office/drawing/2014/main" id="{8EBEC9F1-7EF1-44DF-BE77-68CD7150C5D8}"/>
                </a:ext>
              </a:extLst>
            </p:cNvPr>
            <p:cNvSpPr/>
            <p:nvPr/>
          </p:nvSpPr>
          <p:spPr>
            <a:xfrm>
              <a:off x="4880858" y="5093974"/>
              <a:ext cx="2002228" cy="462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获得数据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0D58A2F-8BB1-4B4C-A266-006666B8520E}"/>
              </a:ext>
            </a:extLst>
          </p:cNvPr>
          <p:cNvGrpSpPr/>
          <p:nvPr/>
        </p:nvGrpSpPr>
        <p:grpSpPr>
          <a:xfrm>
            <a:off x="3146762" y="4221066"/>
            <a:ext cx="2235200" cy="984250"/>
            <a:chOff x="7770505" y="4841474"/>
            <a:chExt cx="2234864" cy="985476"/>
          </a:xfrm>
        </p:grpSpPr>
        <p:sp>
          <p:nvSpPr>
            <p:cNvPr id="57" name="圆角矩形 26">
              <a:extLst>
                <a:ext uri="{FF2B5EF4-FFF2-40B4-BE49-F238E27FC236}">
                  <a16:creationId xmlns:a16="http://schemas.microsoft.com/office/drawing/2014/main" id="{63FD3BE8-6C90-4208-BD42-4DCABF0416BC}"/>
                </a:ext>
              </a:extLst>
            </p:cNvPr>
            <p:cNvSpPr/>
            <p:nvPr/>
          </p:nvSpPr>
          <p:spPr>
            <a:xfrm flipH="1">
              <a:off x="7770505" y="4841474"/>
              <a:ext cx="2234864" cy="98547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28575" cap="flat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>
                <a:solidFill>
                  <a:prstClr val="black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584C4C8-B98E-4114-BFDB-83B0C8CFB979}"/>
                </a:ext>
              </a:extLst>
            </p:cNvPr>
            <p:cNvGrpSpPr/>
            <p:nvPr/>
          </p:nvGrpSpPr>
          <p:grpSpPr>
            <a:xfrm flipH="1">
              <a:off x="8889893" y="4941787"/>
              <a:ext cx="1008373" cy="766040"/>
              <a:chOff x="8489270" y="3429000"/>
              <a:chExt cx="1968500" cy="1495425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01D58E67-1CEA-4663-8F9E-286F5040D3BF}"/>
                  </a:ext>
                </a:extLst>
              </p:cNvPr>
              <p:cNvSpPr/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/>
                <a:endParaRPr lang="zh-CN" altLang="en-US" strike="noStrike" noProof="1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1718583-88C3-4A4D-A66F-3B6F344488D8}"/>
                  </a:ext>
                </a:extLst>
              </p:cNvPr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32">
              <a:extLst>
                <a:ext uri="{FF2B5EF4-FFF2-40B4-BE49-F238E27FC236}">
                  <a16:creationId xmlns:a16="http://schemas.microsoft.com/office/drawing/2014/main" id="{501702F0-511A-472B-B25A-E08012314B2C}"/>
                </a:ext>
              </a:extLst>
            </p:cNvPr>
            <p:cNvSpPr txBox="1"/>
            <p:nvPr/>
          </p:nvSpPr>
          <p:spPr>
            <a:xfrm flipH="1">
              <a:off x="9193931" y="5072602"/>
              <a:ext cx="627001" cy="523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KSO_Shape">
              <a:extLst>
                <a:ext uri="{FF2B5EF4-FFF2-40B4-BE49-F238E27FC236}">
                  <a16:creationId xmlns:a16="http://schemas.microsoft.com/office/drawing/2014/main" id="{86B12683-2C5E-4F56-ABA8-85F601E24455}"/>
                </a:ext>
              </a:extLst>
            </p:cNvPr>
            <p:cNvSpPr/>
            <p:nvPr/>
          </p:nvSpPr>
          <p:spPr bwMode="auto">
            <a:xfrm>
              <a:off x="8194170" y="5085542"/>
              <a:ext cx="478528" cy="478528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base">
                <a:defRPr/>
              </a:pPr>
              <a:endParaRPr lang="zh-CN" altLang="en-US" strike="noStrike" noProof="1">
                <a:solidFill>
                  <a:srgbClr val="FFFFFF"/>
                </a:solidFill>
              </a:endParaRPr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4600134C-D4C2-4F18-B319-8F8A435EF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76" y="570484"/>
            <a:ext cx="2785715" cy="1853412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620F3F-1645-4828-885D-D4E9D3E00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26" y="551217"/>
            <a:ext cx="2770617" cy="1891946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4608E-7 2.96296E-6 L 0.24056 0.2081 " pathEditMode="relative" rAng="0" ptsTypes="AA">
                                      <p:cBhvr>
                                        <p:cTn id="49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28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646E-6 1.85185E-6 L -0.23315 0.22361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64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40F2884-B060-4FD3-9565-9804595A2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25" b="66402"/>
          <a:stretch/>
        </p:blipFill>
        <p:spPr>
          <a:xfrm rot="21214103" flipH="1">
            <a:off x="402818" y="1096824"/>
            <a:ext cx="1590165" cy="11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90663" y="607498"/>
            <a:ext cx="4119562" cy="1824037"/>
            <a:chOff x="1490077" y="1538466"/>
            <a:chExt cx="4120364" cy="1824508"/>
          </a:xfrm>
        </p:grpSpPr>
        <p:sp>
          <p:nvSpPr>
            <p:cNvPr id="13" name="任意多边形 12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46087" name="组合 13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46090" name="组合 14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809677" y="1150765"/>
            <a:ext cx="1888169" cy="655814"/>
            <a:chOff x="4806096" y="2627316"/>
            <a:chExt cx="1442304" cy="655815"/>
          </a:xfrm>
          <a:solidFill>
            <a:srgbClr val="00B050"/>
          </a:solidFill>
        </p:grpSpPr>
        <p:sp>
          <p:nvSpPr>
            <p:cNvPr id="22" name="矩形 21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24" name="文本框 32"/>
            <p:cNvSpPr txBox="1"/>
            <p:nvPr/>
          </p:nvSpPr>
          <p:spPr>
            <a:xfrm>
              <a:off x="4901579" y="2741961"/>
              <a:ext cx="134682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zh-CN" altLang="en-US" sz="2000" b="1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提高数据质量</a:t>
              </a:r>
              <a:endParaRPr lang="zh-CN" altLang="en-US" sz="2000" b="1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21413" y="548760"/>
            <a:ext cx="4438650" cy="1879600"/>
            <a:chOff x="6221950" y="1479032"/>
            <a:chExt cx="4438354" cy="1879852"/>
          </a:xfrm>
        </p:grpSpPr>
        <p:sp>
          <p:nvSpPr>
            <p:cNvPr id="26" name="任意多边形 25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grpSp>
          <p:nvGrpSpPr>
            <p:cNvPr id="46097" name="组合 26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6D67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46100" name="组合 27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6D67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494353" y="1163680"/>
            <a:ext cx="2192451" cy="655814"/>
            <a:chOff x="4806096" y="2627316"/>
            <a:chExt cx="1442304" cy="655815"/>
          </a:xfrm>
          <a:solidFill>
            <a:srgbClr val="FF6D67"/>
          </a:solidFill>
        </p:grpSpPr>
        <p:sp>
          <p:nvSpPr>
            <p:cNvPr id="35" name="矩形 34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37" name="文本框 50"/>
            <p:cNvSpPr txBox="1"/>
            <p:nvPr/>
          </p:nvSpPr>
          <p:spPr>
            <a:xfrm>
              <a:off x="4906299" y="2754434"/>
              <a:ext cx="129198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zh-CN" altLang="en-US" sz="2000" b="1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降低计算复杂度</a:t>
              </a:r>
              <a:endParaRPr lang="zh-CN" altLang="en-US" sz="2000" b="1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490663" y="3245923"/>
            <a:ext cx="4119562" cy="1757362"/>
            <a:chOff x="1490077" y="4176372"/>
            <a:chExt cx="4120364" cy="1758026"/>
          </a:xfrm>
        </p:grpSpPr>
        <p:sp>
          <p:nvSpPr>
            <p:cNvPr id="39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auto"/>
              <a:endParaRPr lang="zh-CN" altLang="en-US" sz="15800" noProof="1">
                <a:latin typeface="Impact" panose="020B0806030902050204" charset="0"/>
              </a:endParaRPr>
            </a:p>
          </p:txBody>
        </p:sp>
        <p:grpSp>
          <p:nvGrpSpPr>
            <p:cNvPr id="46107" name="组合 39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A783A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46110" name="组合 40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A783A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809672" y="3664298"/>
            <a:ext cx="1878053" cy="655816"/>
            <a:chOff x="4806096" y="2627316"/>
            <a:chExt cx="1442304" cy="655815"/>
          </a:xfrm>
          <a:solidFill>
            <a:srgbClr val="FA783A"/>
          </a:solidFill>
        </p:grpSpPr>
        <p:sp>
          <p:nvSpPr>
            <p:cNvPr id="48" name="矩形 4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50" name="文本框 65"/>
            <p:cNvSpPr txBox="1"/>
            <p:nvPr/>
          </p:nvSpPr>
          <p:spPr>
            <a:xfrm>
              <a:off x="4876602" y="2743348"/>
              <a:ext cx="137179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zh-CN" altLang="en-US" sz="2000" b="1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降低数据规模</a:t>
              </a:r>
              <a:endParaRPr lang="zh-CN" altLang="en-US" sz="2000" b="1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1413" y="3195123"/>
            <a:ext cx="4438650" cy="1824037"/>
            <a:chOff x="6221950" y="4126221"/>
            <a:chExt cx="4438354" cy="1823059"/>
          </a:xfrm>
        </p:grpSpPr>
        <p:sp>
          <p:nvSpPr>
            <p:cNvPr id="52" name="直角三角形 51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grpSp>
          <p:nvGrpSpPr>
            <p:cNvPr id="46117" name="组合 52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54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fontAlgn="auto"/>
                <a:endParaRPr lang="zh-CN" altLang="en-US" sz="23000" noProof="1">
                  <a:latin typeface="Impact" panose="020B0806030902050204" charset="0"/>
                </a:endParaRPr>
              </a:p>
            </p:txBody>
          </p:sp>
          <p:grpSp>
            <p:nvGrpSpPr>
              <p:cNvPr id="46119" name="组合 54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</p:grpSp>
          <p:grpSp>
            <p:nvGrpSpPr>
              <p:cNvPr id="46122" name="组合 55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</p:grpSp>
        </p:grpSp>
      </p:grpSp>
      <p:grpSp>
        <p:nvGrpSpPr>
          <p:cNvPr id="62" name="组合 61"/>
          <p:cNvGrpSpPr/>
          <p:nvPr/>
        </p:nvGrpSpPr>
        <p:grpSpPr>
          <a:xfrm>
            <a:off x="6569358" y="3678582"/>
            <a:ext cx="2117446" cy="655814"/>
            <a:chOff x="4806096" y="2627316"/>
            <a:chExt cx="1442304" cy="655815"/>
          </a:xfrm>
          <a:solidFill>
            <a:schemeClr val="accent1">
              <a:lumMod val="75000"/>
            </a:schemeClr>
          </a:solidFill>
        </p:grpSpPr>
        <p:sp>
          <p:nvSpPr>
            <p:cNvPr id="63" name="矩形 62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65" name="文本框 82"/>
            <p:cNvSpPr txBox="1"/>
            <p:nvPr/>
          </p:nvSpPr>
          <p:spPr>
            <a:xfrm>
              <a:off x="4901581" y="2768084"/>
              <a:ext cx="134681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zh-CN" altLang="en-US" sz="2000" b="1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提升处理准确度</a:t>
              </a:r>
              <a:endParaRPr lang="zh-CN" altLang="en-US" sz="2000" b="1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14750" y="1771866"/>
            <a:ext cx="2227263" cy="415925"/>
            <a:chOff x="2785983" y="1494758"/>
            <a:chExt cx="1670727" cy="312165"/>
          </a:xfrm>
        </p:grpSpPr>
        <p:sp>
          <p:nvSpPr>
            <p:cNvPr id="37" name="圆角矩形 36"/>
            <p:cNvSpPr/>
            <p:nvPr/>
          </p:nvSpPr>
          <p:spPr>
            <a:xfrm>
              <a:off x="2785983" y="1494758"/>
              <a:ext cx="1670727" cy="312165"/>
            </a:xfrm>
            <a:prstGeom prst="roundRect">
              <a:avLst/>
            </a:prstGeom>
            <a:solidFill>
              <a:srgbClr val="FF6D67"/>
            </a:soli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01600" dist="254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38" name="矩形 37"/>
            <p:cNvSpPr>
              <a:spLocks noChangeArrowheads="1"/>
            </p:cNvSpPr>
            <p:nvPr/>
          </p:nvSpPr>
          <p:spPr bwMode="auto">
            <a:xfrm>
              <a:off x="3063464" y="1538377"/>
              <a:ext cx="1115764" cy="2249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auto"/>
              <a:r>
                <a:rPr lang="zh-CN" altLang="en-US" sz="1900" b="1" cap="all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用户隐私</a:t>
              </a:r>
              <a:endParaRPr lang="en-US" altLang="zh-CN" sz="1900" b="1" strike="noStrike" cap="all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 rot="8100000">
              <a:off x="2908014" y="1588006"/>
              <a:ext cx="125669" cy="125669"/>
            </a:xfrm>
            <a:custGeom>
              <a:avLst/>
              <a:gdLst>
                <a:gd name="connsiteX0" fmla="*/ 331554 w 391677"/>
                <a:gd name="connsiteY0" fmla="*/ 60123 h 391677"/>
                <a:gd name="connsiteX1" fmla="*/ 321239 w 391677"/>
                <a:gd name="connsiteY1" fmla="*/ 35219 h 391677"/>
                <a:gd name="connsiteX2" fmla="*/ 356458 w 391677"/>
                <a:gd name="connsiteY2" fmla="*/ 0 h 391677"/>
                <a:gd name="connsiteX3" fmla="*/ 391677 w 391677"/>
                <a:gd name="connsiteY3" fmla="*/ 35219 h 391677"/>
                <a:gd name="connsiteX4" fmla="*/ 356458 w 391677"/>
                <a:gd name="connsiteY4" fmla="*/ 70438 h 391677"/>
                <a:gd name="connsiteX5" fmla="*/ 331554 w 391677"/>
                <a:gd name="connsiteY5" fmla="*/ 60123 h 391677"/>
                <a:gd name="connsiteX6" fmla="*/ 331554 w 391677"/>
                <a:gd name="connsiteY6" fmla="*/ 167202 h 391677"/>
                <a:gd name="connsiteX7" fmla="*/ 321238 w 391677"/>
                <a:gd name="connsiteY7" fmla="*/ 142299 h 391677"/>
                <a:gd name="connsiteX8" fmla="*/ 356457 w 391677"/>
                <a:gd name="connsiteY8" fmla="*/ 107080 h 391677"/>
                <a:gd name="connsiteX9" fmla="*/ 391676 w 391677"/>
                <a:gd name="connsiteY9" fmla="*/ 142299 h 391677"/>
                <a:gd name="connsiteX10" fmla="*/ 356457 w 391677"/>
                <a:gd name="connsiteY10" fmla="*/ 177518 h 391677"/>
                <a:gd name="connsiteX11" fmla="*/ 331554 w 391677"/>
                <a:gd name="connsiteY11" fmla="*/ 167202 h 391677"/>
                <a:gd name="connsiteX12" fmla="*/ 331554 w 391677"/>
                <a:gd name="connsiteY12" fmla="*/ 274282 h 391677"/>
                <a:gd name="connsiteX13" fmla="*/ 321239 w 391677"/>
                <a:gd name="connsiteY13" fmla="*/ 249378 h 391677"/>
                <a:gd name="connsiteX14" fmla="*/ 356458 w 391677"/>
                <a:gd name="connsiteY14" fmla="*/ 214159 h 391677"/>
                <a:gd name="connsiteX15" fmla="*/ 391677 w 391677"/>
                <a:gd name="connsiteY15" fmla="*/ 249378 h 391677"/>
                <a:gd name="connsiteX16" fmla="*/ 356458 w 391677"/>
                <a:gd name="connsiteY16" fmla="*/ 284597 h 391677"/>
                <a:gd name="connsiteX17" fmla="*/ 331554 w 391677"/>
                <a:gd name="connsiteY17" fmla="*/ 274282 h 391677"/>
                <a:gd name="connsiteX18" fmla="*/ 331554 w 391677"/>
                <a:gd name="connsiteY18" fmla="*/ 381362 h 391677"/>
                <a:gd name="connsiteX19" fmla="*/ 321239 w 391677"/>
                <a:gd name="connsiteY19" fmla="*/ 356458 h 391677"/>
                <a:gd name="connsiteX20" fmla="*/ 356458 w 391677"/>
                <a:gd name="connsiteY20" fmla="*/ 321239 h 391677"/>
                <a:gd name="connsiteX21" fmla="*/ 391677 w 391677"/>
                <a:gd name="connsiteY21" fmla="*/ 356458 h 391677"/>
                <a:gd name="connsiteX22" fmla="*/ 356458 w 391677"/>
                <a:gd name="connsiteY22" fmla="*/ 391677 h 391677"/>
                <a:gd name="connsiteX23" fmla="*/ 331554 w 391677"/>
                <a:gd name="connsiteY23" fmla="*/ 381362 h 391677"/>
                <a:gd name="connsiteX24" fmla="*/ 224474 w 391677"/>
                <a:gd name="connsiteY24" fmla="*/ 381361 h 391677"/>
                <a:gd name="connsiteX25" fmla="*/ 214159 w 391677"/>
                <a:gd name="connsiteY25" fmla="*/ 356457 h 391677"/>
                <a:gd name="connsiteX26" fmla="*/ 249378 w 391677"/>
                <a:gd name="connsiteY26" fmla="*/ 321238 h 391677"/>
                <a:gd name="connsiteX27" fmla="*/ 284597 w 391677"/>
                <a:gd name="connsiteY27" fmla="*/ 356457 h 391677"/>
                <a:gd name="connsiteX28" fmla="*/ 249378 w 391677"/>
                <a:gd name="connsiteY28" fmla="*/ 391676 h 391677"/>
                <a:gd name="connsiteX29" fmla="*/ 224474 w 391677"/>
                <a:gd name="connsiteY29" fmla="*/ 381361 h 391677"/>
                <a:gd name="connsiteX30" fmla="*/ 117395 w 391677"/>
                <a:gd name="connsiteY30" fmla="*/ 381360 h 391677"/>
                <a:gd name="connsiteX31" fmla="*/ 107080 w 391677"/>
                <a:gd name="connsiteY31" fmla="*/ 356456 h 391677"/>
                <a:gd name="connsiteX32" fmla="*/ 142299 w 391677"/>
                <a:gd name="connsiteY32" fmla="*/ 321237 h 391677"/>
                <a:gd name="connsiteX33" fmla="*/ 177518 w 391677"/>
                <a:gd name="connsiteY33" fmla="*/ 356456 h 391677"/>
                <a:gd name="connsiteX34" fmla="*/ 142299 w 391677"/>
                <a:gd name="connsiteY34" fmla="*/ 391675 h 391677"/>
                <a:gd name="connsiteX35" fmla="*/ 117395 w 391677"/>
                <a:gd name="connsiteY35" fmla="*/ 381360 h 391677"/>
                <a:gd name="connsiteX36" fmla="*/ 10316 w 391677"/>
                <a:gd name="connsiteY36" fmla="*/ 381361 h 391677"/>
                <a:gd name="connsiteX37" fmla="*/ 0 w 391677"/>
                <a:gd name="connsiteY37" fmla="*/ 356457 h 391677"/>
                <a:gd name="connsiteX38" fmla="*/ 35219 w 391677"/>
                <a:gd name="connsiteY38" fmla="*/ 321238 h 391677"/>
                <a:gd name="connsiteX39" fmla="*/ 70438 w 391677"/>
                <a:gd name="connsiteY39" fmla="*/ 356457 h 391677"/>
                <a:gd name="connsiteX40" fmla="*/ 35219 w 391677"/>
                <a:gd name="connsiteY40" fmla="*/ 391676 h 391677"/>
                <a:gd name="connsiteX41" fmla="*/ 10316 w 391677"/>
                <a:gd name="connsiteY41" fmla="*/ 381361 h 3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1677" h="391677">
                  <a:moveTo>
                    <a:pt x="331554" y="60123"/>
                  </a:moveTo>
                  <a:cubicBezTo>
                    <a:pt x="325181" y="53750"/>
                    <a:pt x="321239" y="44945"/>
                    <a:pt x="321239" y="35219"/>
                  </a:cubicBezTo>
                  <a:cubicBezTo>
                    <a:pt x="321239" y="15768"/>
                    <a:pt x="337007" y="0"/>
                    <a:pt x="356458" y="0"/>
                  </a:cubicBezTo>
                  <a:cubicBezTo>
                    <a:pt x="375909" y="0"/>
                    <a:pt x="391677" y="15768"/>
                    <a:pt x="391677" y="35219"/>
                  </a:cubicBezTo>
                  <a:cubicBezTo>
                    <a:pt x="391677" y="54670"/>
                    <a:pt x="375909" y="70438"/>
                    <a:pt x="356458" y="70438"/>
                  </a:cubicBezTo>
                  <a:cubicBezTo>
                    <a:pt x="346732" y="70438"/>
                    <a:pt x="337928" y="66496"/>
                    <a:pt x="331554" y="60123"/>
                  </a:cubicBezTo>
                  <a:close/>
                  <a:moveTo>
                    <a:pt x="331554" y="167202"/>
                  </a:moveTo>
                  <a:cubicBezTo>
                    <a:pt x="325180" y="160829"/>
                    <a:pt x="321238" y="152024"/>
                    <a:pt x="321238" y="142299"/>
                  </a:cubicBezTo>
                  <a:cubicBezTo>
                    <a:pt x="321238" y="122848"/>
                    <a:pt x="337006" y="107080"/>
                    <a:pt x="356457" y="107080"/>
                  </a:cubicBezTo>
                  <a:cubicBezTo>
                    <a:pt x="375908" y="107080"/>
                    <a:pt x="391676" y="122848"/>
                    <a:pt x="391676" y="142299"/>
                  </a:cubicBezTo>
                  <a:cubicBezTo>
                    <a:pt x="391676" y="161750"/>
                    <a:pt x="375908" y="177518"/>
                    <a:pt x="356457" y="177518"/>
                  </a:cubicBezTo>
                  <a:cubicBezTo>
                    <a:pt x="346732" y="177518"/>
                    <a:pt x="337927" y="173576"/>
                    <a:pt x="331554" y="167202"/>
                  </a:cubicBezTo>
                  <a:close/>
                  <a:moveTo>
                    <a:pt x="331554" y="274282"/>
                  </a:moveTo>
                  <a:cubicBezTo>
                    <a:pt x="325181" y="267908"/>
                    <a:pt x="321239" y="259103"/>
                    <a:pt x="321239" y="249378"/>
                  </a:cubicBezTo>
                  <a:cubicBezTo>
                    <a:pt x="321239" y="229927"/>
                    <a:pt x="337007" y="214159"/>
                    <a:pt x="356458" y="214159"/>
                  </a:cubicBezTo>
                  <a:cubicBezTo>
                    <a:pt x="375909" y="214159"/>
                    <a:pt x="391677" y="229927"/>
                    <a:pt x="391677" y="249378"/>
                  </a:cubicBezTo>
                  <a:cubicBezTo>
                    <a:pt x="391677" y="268829"/>
                    <a:pt x="375909" y="284597"/>
                    <a:pt x="356458" y="284597"/>
                  </a:cubicBezTo>
                  <a:cubicBezTo>
                    <a:pt x="346732" y="284597"/>
                    <a:pt x="337928" y="280655"/>
                    <a:pt x="331554" y="274282"/>
                  </a:cubicBezTo>
                  <a:close/>
                  <a:moveTo>
                    <a:pt x="331554" y="381362"/>
                  </a:moveTo>
                  <a:cubicBezTo>
                    <a:pt x="325181" y="374988"/>
                    <a:pt x="321239" y="366183"/>
                    <a:pt x="321239" y="356458"/>
                  </a:cubicBezTo>
                  <a:cubicBezTo>
                    <a:pt x="321239" y="337007"/>
                    <a:pt x="337007" y="321239"/>
                    <a:pt x="356458" y="321239"/>
                  </a:cubicBezTo>
                  <a:cubicBezTo>
                    <a:pt x="375909" y="321239"/>
                    <a:pt x="391677" y="337007"/>
                    <a:pt x="391677" y="356458"/>
                  </a:cubicBezTo>
                  <a:cubicBezTo>
                    <a:pt x="391677" y="375909"/>
                    <a:pt x="375909" y="391677"/>
                    <a:pt x="356458" y="391677"/>
                  </a:cubicBezTo>
                  <a:cubicBezTo>
                    <a:pt x="346732" y="391677"/>
                    <a:pt x="337928" y="387735"/>
                    <a:pt x="331554" y="381362"/>
                  </a:cubicBezTo>
                  <a:close/>
                  <a:moveTo>
                    <a:pt x="224474" y="381361"/>
                  </a:moveTo>
                  <a:cubicBezTo>
                    <a:pt x="218101" y="374987"/>
                    <a:pt x="214159" y="366182"/>
                    <a:pt x="214159" y="356457"/>
                  </a:cubicBezTo>
                  <a:cubicBezTo>
                    <a:pt x="214159" y="337006"/>
                    <a:pt x="229927" y="321238"/>
                    <a:pt x="249378" y="321238"/>
                  </a:cubicBezTo>
                  <a:cubicBezTo>
                    <a:pt x="268829" y="321238"/>
                    <a:pt x="284597" y="337006"/>
                    <a:pt x="284597" y="356457"/>
                  </a:cubicBezTo>
                  <a:cubicBezTo>
                    <a:pt x="284597" y="375908"/>
                    <a:pt x="268829" y="391676"/>
                    <a:pt x="249378" y="391676"/>
                  </a:cubicBezTo>
                  <a:cubicBezTo>
                    <a:pt x="239652" y="391676"/>
                    <a:pt x="230848" y="387734"/>
                    <a:pt x="224474" y="381361"/>
                  </a:cubicBezTo>
                  <a:close/>
                  <a:moveTo>
                    <a:pt x="117395" y="381360"/>
                  </a:moveTo>
                  <a:cubicBezTo>
                    <a:pt x="111022" y="374987"/>
                    <a:pt x="107080" y="366182"/>
                    <a:pt x="107080" y="356456"/>
                  </a:cubicBezTo>
                  <a:cubicBezTo>
                    <a:pt x="107080" y="337005"/>
                    <a:pt x="122848" y="321237"/>
                    <a:pt x="142299" y="321237"/>
                  </a:cubicBezTo>
                  <a:cubicBezTo>
                    <a:pt x="161750" y="321237"/>
                    <a:pt x="177518" y="337005"/>
                    <a:pt x="177518" y="356456"/>
                  </a:cubicBezTo>
                  <a:cubicBezTo>
                    <a:pt x="177518" y="375907"/>
                    <a:pt x="161750" y="391675"/>
                    <a:pt x="142299" y="391675"/>
                  </a:cubicBezTo>
                  <a:cubicBezTo>
                    <a:pt x="132573" y="391675"/>
                    <a:pt x="123768" y="387733"/>
                    <a:pt x="117395" y="381360"/>
                  </a:cubicBezTo>
                  <a:close/>
                  <a:moveTo>
                    <a:pt x="10316" y="381361"/>
                  </a:moveTo>
                  <a:cubicBezTo>
                    <a:pt x="3942" y="374987"/>
                    <a:pt x="0" y="366182"/>
                    <a:pt x="0" y="356457"/>
                  </a:cubicBezTo>
                  <a:cubicBezTo>
                    <a:pt x="0" y="337006"/>
                    <a:pt x="15768" y="321238"/>
                    <a:pt x="35219" y="321238"/>
                  </a:cubicBezTo>
                  <a:cubicBezTo>
                    <a:pt x="54670" y="321238"/>
                    <a:pt x="70438" y="337006"/>
                    <a:pt x="70438" y="356457"/>
                  </a:cubicBezTo>
                  <a:cubicBezTo>
                    <a:pt x="70438" y="375908"/>
                    <a:pt x="54670" y="391676"/>
                    <a:pt x="35219" y="391676"/>
                  </a:cubicBezTo>
                  <a:cubicBezTo>
                    <a:pt x="25494" y="391676"/>
                    <a:pt x="16689" y="387734"/>
                    <a:pt x="10316" y="381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35713" y="1771866"/>
            <a:ext cx="2227262" cy="415925"/>
            <a:chOff x="4752672" y="1494758"/>
            <a:chExt cx="1670727" cy="312165"/>
          </a:xfrm>
        </p:grpSpPr>
        <p:sp>
          <p:nvSpPr>
            <p:cNvPr id="41" name="圆角矩形 40"/>
            <p:cNvSpPr/>
            <p:nvPr/>
          </p:nvSpPr>
          <p:spPr>
            <a:xfrm>
              <a:off x="4752672" y="1494758"/>
              <a:ext cx="1670727" cy="312165"/>
            </a:xfrm>
            <a:prstGeom prst="roundRect">
              <a:avLst/>
            </a:prstGeom>
            <a:solidFill>
              <a:srgbClr val="FA783A"/>
            </a:soli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01600" dist="254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5030153" y="1538377"/>
              <a:ext cx="1115764" cy="2249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auto"/>
              <a:r>
                <a:rPr lang="zh-CN" altLang="en-US" sz="1900" b="1" strike="noStrike" cap="all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异常错误</a:t>
              </a:r>
              <a:endParaRPr lang="en-US" altLang="zh-CN" sz="1900" b="1" strike="noStrike" cap="all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13500000" flipH="1">
              <a:off x="6182203" y="1588006"/>
              <a:ext cx="125669" cy="125669"/>
            </a:xfrm>
            <a:custGeom>
              <a:avLst/>
              <a:gdLst>
                <a:gd name="connsiteX0" fmla="*/ 331554 w 391677"/>
                <a:gd name="connsiteY0" fmla="*/ 60123 h 391677"/>
                <a:gd name="connsiteX1" fmla="*/ 321239 w 391677"/>
                <a:gd name="connsiteY1" fmla="*/ 35219 h 391677"/>
                <a:gd name="connsiteX2" fmla="*/ 356458 w 391677"/>
                <a:gd name="connsiteY2" fmla="*/ 0 h 391677"/>
                <a:gd name="connsiteX3" fmla="*/ 391677 w 391677"/>
                <a:gd name="connsiteY3" fmla="*/ 35219 h 391677"/>
                <a:gd name="connsiteX4" fmla="*/ 356458 w 391677"/>
                <a:gd name="connsiteY4" fmla="*/ 70438 h 391677"/>
                <a:gd name="connsiteX5" fmla="*/ 331554 w 391677"/>
                <a:gd name="connsiteY5" fmla="*/ 60123 h 391677"/>
                <a:gd name="connsiteX6" fmla="*/ 331554 w 391677"/>
                <a:gd name="connsiteY6" fmla="*/ 167202 h 391677"/>
                <a:gd name="connsiteX7" fmla="*/ 321238 w 391677"/>
                <a:gd name="connsiteY7" fmla="*/ 142299 h 391677"/>
                <a:gd name="connsiteX8" fmla="*/ 356457 w 391677"/>
                <a:gd name="connsiteY8" fmla="*/ 107080 h 391677"/>
                <a:gd name="connsiteX9" fmla="*/ 391676 w 391677"/>
                <a:gd name="connsiteY9" fmla="*/ 142299 h 391677"/>
                <a:gd name="connsiteX10" fmla="*/ 356457 w 391677"/>
                <a:gd name="connsiteY10" fmla="*/ 177518 h 391677"/>
                <a:gd name="connsiteX11" fmla="*/ 331554 w 391677"/>
                <a:gd name="connsiteY11" fmla="*/ 167202 h 391677"/>
                <a:gd name="connsiteX12" fmla="*/ 331554 w 391677"/>
                <a:gd name="connsiteY12" fmla="*/ 274282 h 391677"/>
                <a:gd name="connsiteX13" fmla="*/ 321239 w 391677"/>
                <a:gd name="connsiteY13" fmla="*/ 249378 h 391677"/>
                <a:gd name="connsiteX14" fmla="*/ 356458 w 391677"/>
                <a:gd name="connsiteY14" fmla="*/ 214159 h 391677"/>
                <a:gd name="connsiteX15" fmla="*/ 391677 w 391677"/>
                <a:gd name="connsiteY15" fmla="*/ 249378 h 391677"/>
                <a:gd name="connsiteX16" fmla="*/ 356458 w 391677"/>
                <a:gd name="connsiteY16" fmla="*/ 284597 h 391677"/>
                <a:gd name="connsiteX17" fmla="*/ 331554 w 391677"/>
                <a:gd name="connsiteY17" fmla="*/ 274282 h 391677"/>
                <a:gd name="connsiteX18" fmla="*/ 331554 w 391677"/>
                <a:gd name="connsiteY18" fmla="*/ 381362 h 391677"/>
                <a:gd name="connsiteX19" fmla="*/ 321239 w 391677"/>
                <a:gd name="connsiteY19" fmla="*/ 356458 h 391677"/>
                <a:gd name="connsiteX20" fmla="*/ 356458 w 391677"/>
                <a:gd name="connsiteY20" fmla="*/ 321239 h 391677"/>
                <a:gd name="connsiteX21" fmla="*/ 391677 w 391677"/>
                <a:gd name="connsiteY21" fmla="*/ 356458 h 391677"/>
                <a:gd name="connsiteX22" fmla="*/ 356458 w 391677"/>
                <a:gd name="connsiteY22" fmla="*/ 391677 h 391677"/>
                <a:gd name="connsiteX23" fmla="*/ 331554 w 391677"/>
                <a:gd name="connsiteY23" fmla="*/ 381362 h 391677"/>
                <a:gd name="connsiteX24" fmla="*/ 224474 w 391677"/>
                <a:gd name="connsiteY24" fmla="*/ 381361 h 391677"/>
                <a:gd name="connsiteX25" fmla="*/ 214159 w 391677"/>
                <a:gd name="connsiteY25" fmla="*/ 356457 h 391677"/>
                <a:gd name="connsiteX26" fmla="*/ 249378 w 391677"/>
                <a:gd name="connsiteY26" fmla="*/ 321238 h 391677"/>
                <a:gd name="connsiteX27" fmla="*/ 284597 w 391677"/>
                <a:gd name="connsiteY27" fmla="*/ 356457 h 391677"/>
                <a:gd name="connsiteX28" fmla="*/ 249378 w 391677"/>
                <a:gd name="connsiteY28" fmla="*/ 391676 h 391677"/>
                <a:gd name="connsiteX29" fmla="*/ 224474 w 391677"/>
                <a:gd name="connsiteY29" fmla="*/ 381361 h 391677"/>
                <a:gd name="connsiteX30" fmla="*/ 117395 w 391677"/>
                <a:gd name="connsiteY30" fmla="*/ 381360 h 391677"/>
                <a:gd name="connsiteX31" fmla="*/ 107080 w 391677"/>
                <a:gd name="connsiteY31" fmla="*/ 356456 h 391677"/>
                <a:gd name="connsiteX32" fmla="*/ 142299 w 391677"/>
                <a:gd name="connsiteY32" fmla="*/ 321237 h 391677"/>
                <a:gd name="connsiteX33" fmla="*/ 177518 w 391677"/>
                <a:gd name="connsiteY33" fmla="*/ 356456 h 391677"/>
                <a:gd name="connsiteX34" fmla="*/ 142299 w 391677"/>
                <a:gd name="connsiteY34" fmla="*/ 391675 h 391677"/>
                <a:gd name="connsiteX35" fmla="*/ 117395 w 391677"/>
                <a:gd name="connsiteY35" fmla="*/ 381360 h 391677"/>
                <a:gd name="connsiteX36" fmla="*/ 10316 w 391677"/>
                <a:gd name="connsiteY36" fmla="*/ 381361 h 391677"/>
                <a:gd name="connsiteX37" fmla="*/ 0 w 391677"/>
                <a:gd name="connsiteY37" fmla="*/ 356457 h 391677"/>
                <a:gd name="connsiteX38" fmla="*/ 35219 w 391677"/>
                <a:gd name="connsiteY38" fmla="*/ 321238 h 391677"/>
                <a:gd name="connsiteX39" fmla="*/ 70438 w 391677"/>
                <a:gd name="connsiteY39" fmla="*/ 356457 h 391677"/>
                <a:gd name="connsiteX40" fmla="*/ 35219 w 391677"/>
                <a:gd name="connsiteY40" fmla="*/ 391676 h 391677"/>
                <a:gd name="connsiteX41" fmla="*/ 10316 w 391677"/>
                <a:gd name="connsiteY41" fmla="*/ 381361 h 3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1677" h="391677">
                  <a:moveTo>
                    <a:pt x="331554" y="60123"/>
                  </a:moveTo>
                  <a:cubicBezTo>
                    <a:pt x="325181" y="53750"/>
                    <a:pt x="321239" y="44945"/>
                    <a:pt x="321239" y="35219"/>
                  </a:cubicBezTo>
                  <a:cubicBezTo>
                    <a:pt x="321239" y="15768"/>
                    <a:pt x="337007" y="0"/>
                    <a:pt x="356458" y="0"/>
                  </a:cubicBezTo>
                  <a:cubicBezTo>
                    <a:pt x="375909" y="0"/>
                    <a:pt x="391677" y="15768"/>
                    <a:pt x="391677" y="35219"/>
                  </a:cubicBezTo>
                  <a:cubicBezTo>
                    <a:pt x="391677" y="54670"/>
                    <a:pt x="375909" y="70438"/>
                    <a:pt x="356458" y="70438"/>
                  </a:cubicBezTo>
                  <a:cubicBezTo>
                    <a:pt x="346732" y="70438"/>
                    <a:pt x="337928" y="66496"/>
                    <a:pt x="331554" y="60123"/>
                  </a:cubicBezTo>
                  <a:close/>
                  <a:moveTo>
                    <a:pt x="331554" y="167202"/>
                  </a:moveTo>
                  <a:cubicBezTo>
                    <a:pt x="325180" y="160829"/>
                    <a:pt x="321238" y="152024"/>
                    <a:pt x="321238" y="142299"/>
                  </a:cubicBezTo>
                  <a:cubicBezTo>
                    <a:pt x="321238" y="122848"/>
                    <a:pt x="337006" y="107080"/>
                    <a:pt x="356457" y="107080"/>
                  </a:cubicBezTo>
                  <a:cubicBezTo>
                    <a:pt x="375908" y="107080"/>
                    <a:pt x="391676" y="122848"/>
                    <a:pt x="391676" y="142299"/>
                  </a:cubicBezTo>
                  <a:cubicBezTo>
                    <a:pt x="391676" y="161750"/>
                    <a:pt x="375908" y="177518"/>
                    <a:pt x="356457" y="177518"/>
                  </a:cubicBezTo>
                  <a:cubicBezTo>
                    <a:pt x="346732" y="177518"/>
                    <a:pt x="337927" y="173576"/>
                    <a:pt x="331554" y="167202"/>
                  </a:cubicBezTo>
                  <a:close/>
                  <a:moveTo>
                    <a:pt x="331554" y="274282"/>
                  </a:moveTo>
                  <a:cubicBezTo>
                    <a:pt x="325181" y="267908"/>
                    <a:pt x="321239" y="259103"/>
                    <a:pt x="321239" y="249378"/>
                  </a:cubicBezTo>
                  <a:cubicBezTo>
                    <a:pt x="321239" y="229927"/>
                    <a:pt x="337007" y="214159"/>
                    <a:pt x="356458" y="214159"/>
                  </a:cubicBezTo>
                  <a:cubicBezTo>
                    <a:pt x="375909" y="214159"/>
                    <a:pt x="391677" y="229927"/>
                    <a:pt x="391677" y="249378"/>
                  </a:cubicBezTo>
                  <a:cubicBezTo>
                    <a:pt x="391677" y="268829"/>
                    <a:pt x="375909" y="284597"/>
                    <a:pt x="356458" y="284597"/>
                  </a:cubicBezTo>
                  <a:cubicBezTo>
                    <a:pt x="346732" y="284597"/>
                    <a:pt x="337928" y="280655"/>
                    <a:pt x="331554" y="274282"/>
                  </a:cubicBezTo>
                  <a:close/>
                  <a:moveTo>
                    <a:pt x="331554" y="381362"/>
                  </a:moveTo>
                  <a:cubicBezTo>
                    <a:pt x="325181" y="374988"/>
                    <a:pt x="321239" y="366183"/>
                    <a:pt x="321239" y="356458"/>
                  </a:cubicBezTo>
                  <a:cubicBezTo>
                    <a:pt x="321239" y="337007"/>
                    <a:pt x="337007" y="321239"/>
                    <a:pt x="356458" y="321239"/>
                  </a:cubicBezTo>
                  <a:cubicBezTo>
                    <a:pt x="375909" y="321239"/>
                    <a:pt x="391677" y="337007"/>
                    <a:pt x="391677" y="356458"/>
                  </a:cubicBezTo>
                  <a:cubicBezTo>
                    <a:pt x="391677" y="375909"/>
                    <a:pt x="375909" y="391677"/>
                    <a:pt x="356458" y="391677"/>
                  </a:cubicBezTo>
                  <a:cubicBezTo>
                    <a:pt x="346732" y="391677"/>
                    <a:pt x="337928" y="387735"/>
                    <a:pt x="331554" y="381362"/>
                  </a:cubicBezTo>
                  <a:close/>
                  <a:moveTo>
                    <a:pt x="224474" y="381361"/>
                  </a:moveTo>
                  <a:cubicBezTo>
                    <a:pt x="218101" y="374987"/>
                    <a:pt x="214159" y="366182"/>
                    <a:pt x="214159" y="356457"/>
                  </a:cubicBezTo>
                  <a:cubicBezTo>
                    <a:pt x="214159" y="337006"/>
                    <a:pt x="229927" y="321238"/>
                    <a:pt x="249378" y="321238"/>
                  </a:cubicBezTo>
                  <a:cubicBezTo>
                    <a:pt x="268829" y="321238"/>
                    <a:pt x="284597" y="337006"/>
                    <a:pt x="284597" y="356457"/>
                  </a:cubicBezTo>
                  <a:cubicBezTo>
                    <a:pt x="284597" y="375908"/>
                    <a:pt x="268829" y="391676"/>
                    <a:pt x="249378" y="391676"/>
                  </a:cubicBezTo>
                  <a:cubicBezTo>
                    <a:pt x="239652" y="391676"/>
                    <a:pt x="230848" y="387734"/>
                    <a:pt x="224474" y="381361"/>
                  </a:cubicBezTo>
                  <a:close/>
                  <a:moveTo>
                    <a:pt x="117395" y="381360"/>
                  </a:moveTo>
                  <a:cubicBezTo>
                    <a:pt x="111022" y="374987"/>
                    <a:pt x="107080" y="366182"/>
                    <a:pt x="107080" y="356456"/>
                  </a:cubicBezTo>
                  <a:cubicBezTo>
                    <a:pt x="107080" y="337005"/>
                    <a:pt x="122848" y="321237"/>
                    <a:pt x="142299" y="321237"/>
                  </a:cubicBezTo>
                  <a:cubicBezTo>
                    <a:pt x="161750" y="321237"/>
                    <a:pt x="177518" y="337005"/>
                    <a:pt x="177518" y="356456"/>
                  </a:cubicBezTo>
                  <a:cubicBezTo>
                    <a:pt x="177518" y="375907"/>
                    <a:pt x="161750" y="391675"/>
                    <a:pt x="142299" y="391675"/>
                  </a:cubicBezTo>
                  <a:cubicBezTo>
                    <a:pt x="132573" y="391675"/>
                    <a:pt x="123768" y="387733"/>
                    <a:pt x="117395" y="381360"/>
                  </a:cubicBezTo>
                  <a:close/>
                  <a:moveTo>
                    <a:pt x="10316" y="381361"/>
                  </a:moveTo>
                  <a:cubicBezTo>
                    <a:pt x="3942" y="374987"/>
                    <a:pt x="0" y="366182"/>
                    <a:pt x="0" y="356457"/>
                  </a:cubicBezTo>
                  <a:cubicBezTo>
                    <a:pt x="0" y="337006"/>
                    <a:pt x="15768" y="321238"/>
                    <a:pt x="35219" y="321238"/>
                  </a:cubicBezTo>
                  <a:cubicBezTo>
                    <a:pt x="54670" y="321238"/>
                    <a:pt x="70438" y="337006"/>
                    <a:pt x="70438" y="356457"/>
                  </a:cubicBezTo>
                  <a:cubicBezTo>
                    <a:pt x="70438" y="375908"/>
                    <a:pt x="54670" y="391676"/>
                    <a:pt x="35219" y="391676"/>
                  </a:cubicBezTo>
                  <a:cubicBezTo>
                    <a:pt x="25494" y="391676"/>
                    <a:pt x="16689" y="387734"/>
                    <a:pt x="10316" y="381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4863" y="3860040"/>
            <a:ext cx="2227262" cy="417513"/>
            <a:chOff x="603196" y="3180076"/>
            <a:chExt cx="1670727" cy="312165"/>
          </a:xfrm>
        </p:grpSpPr>
        <p:sp>
          <p:nvSpPr>
            <p:cNvPr id="45" name="圆角矩形 44"/>
            <p:cNvSpPr/>
            <p:nvPr/>
          </p:nvSpPr>
          <p:spPr>
            <a:xfrm>
              <a:off x="603196" y="3180076"/>
              <a:ext cx="1670727" cy="312165"/>
            </a:xfrm>
            <a:prstGeom prst="roundRect">
              <a:avLst/>
            </a:prstGeom>
            <a:solidFill>
              <a:srgbClr val="00B050"/>
            </a:soli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01600" dist="254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46" name="矩形 45"/>
            <p:cNvSpPr>
              <a:spLocks noChangeArrowheads="1"/>
            </p:cNvSpPr>
            <p:nvPr/>
          </p:nvSpPr>
          <p:spPr bwMode="auto">
            <a:xfrm>
              <a:off x="880677" y="3223695"/>
              <a:ext cx="1115764" cy="2249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auto"/>
              <a:r>
                <a:rPr lang="zh-CN" altLang="en-US" sz="1900" b="1" cap="all" noProof="1">
                  <a:solidFill>
                    <a:schemeClr val="bg1"/>
                  </a:solidFill>
                  <a:latin typeface="微软雅黑" panose="020B0503020204020204" pitchFamily="34" charset="-122"/>
                  <a:ea typeface="方正兰亭黑简体" panose="02000000000000000000" pitchFamily="2" charset="-122"/>
                  <a:cs typeface="+mj-cs"/>
                </a:rPr>
                <a:t>预处理</a:t>
              </a:r>
              <a:endParaRPr lang="en-US" altLang="zh-CN" sz="1900" b="1" strike="noStrike" cap="all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rot="13500000" flipH="1">
              <a:off x="2029342" y="3273324"/>
              <a:ext cx="125669" cy="125669"/>
            </a:xfrm>
            <a:custGeom>
              <a:avLst/>
              <a:gdLst>
                <a:gd name="connsiteX0" fmla="*/ 331554 w 391677"/>
                <a:gd name="connsiteY0" fmla="*/ 60123 h 391677"/>
                <a:gd name="connsiteX1" fmla="*/ 321239 w 391677"/>
                <a:gd name="connsiteY1" fmla="*/ 35219 h 391677"/>
                <a:gd name="connsiteX2" fmla="*/ 356458 w 391677"/>
                <a:gd name="connsiteY2" fmla="*/ 0 h 391677"/>
                <a:gd name="connsiteX3" fmla="*/ 391677 w 391677"/>
                <a:gd name="connsiteY3" fmla="*/ 35219 h 391677"/>
                <a:gd name="connsiteX4" fmla="*/ 356458 w 391677"/>
                <a:gd name="connsiteY4" fmla="*/ 70438 h 391677"/>
                <a:gd name="connsiteX5" fmla="*/ 331554 w 391677"/>
                <a:gd name="connsiteY5" fmla="*/ 60123 h 391677"/>
                <a:gd name="connsiteX6" fmla="*/ 331554 w 391677"/>
                <a:gd name="connsiteY6" fmla="*/ 167202 h 391677"/>
                <a:gd name="connsiteX7" fmla="*/ 321238 w 391677"/>
                <a:gd name="connsiteY7" fmla="*/ 142299 h 391677"/>
                <a:gd name="connsiteX8" fmla="*/ 356457 w 391677"/>
                <a:gd name="connsiteY8" fmla="*/ 107080 h 391677"/>
                <a:gd name="connsiteX9" fmla="*/ 391676 w 391677"/>
                <a:gd name="connsiteY9" fmla="*/ 142299 h 391677"/>
                <a:gd name="connsiteX10" fmla="*/ 356457 w 391677"/>
                <a:gd name="connsiteY10" fmla="*/ 177518 h 391677"/>
                <a:gd name="connsiteX11" fmla="*/ 331554 w 391677"/>
                <a:gd name="connsiteY11" fmla="*/ 167202 h 391677"/>
                <a:gd name="connsiteX12" fmla="*/ 331554 w 391677"/>
                <a:gd name="connsiteY12" fmla="*/ 274282 h 391677"/>
                <a:gd name="connsiteX13" fmla="*/ 321239 w 391677"/>
                <a:gd name="connsiteY13" fmla="*/ 249378 h 391677"/>
                <a:gd name="connsiteX14" fmla="*/ 356458 w 391677"/>
                <a:gd name="connsiteY14" fmla="*/ 214159 h 391677"/>
                <a:gd name="connsiteX15" fmla="*/ 391677 w 391677"/>
                <a:gd name="connsiteY15" fmla="*/ 249378 h 391677"/>
                <a:gd name="connsiteX16" fmla="*/ 356458 w 391677"/>
                <a:gd name="connsiteY16" fmla="*/ 284597 h 391677"/>
                <a:gd name="connsiteX17" fmla="*/ 331554 w 391677"/>
                <a:gd name="connsiteY17" fmla="*/ 274282 h 391677"/>
                <a:gd name="connsiteX18" fmla="*/ 331554 w 391677"/>
                <a:gd name="connsiteY18" fmla="*/ 381362 h 391677"/>
                <a:gd name="connsiteX19" fmla="*/ 321239 w 391677"/>
                <a:gd name="connsiteY19" fmla="*/ 356458 h 391677"/>
                <a:gd name="connsiteX20" fmla="*/ 356458 w 391677"/>
                <a:gd name="connsiteY20" fmla="*/ 321239 h 391677"/>
                <a:gd name="connsiteX21" fmla="*/ 391677 w 391677"/>
                <a:gd name="connsiteY21" fmla="*/ 356458 h 391677"/>
                <a:gd name="connsiteX22" fmla="*/ 356458 w 391677"/>
                <a:gd name="connsiteY22" fmla="*/ 391677 h 391677"/>
                <a:gd name="connsiteX23" fmla="*/ 331554 w 391677"/>
                <a:gd name="connsiteY23" fmla="*/ 381362 h 391677"/>
                <a:gd name="connsiteX24" fmla="*/ 224474 w 391677"/>
                <a:gd name="connsiteY24" fmla="*/ 381361 h 391677"/>
                <a:gd name="connsiteX25" fmla="*/ 214159 w 391677"/>
                <a:gd name="connsiteY25" fmla="*/ 356457 h 391677"/>
                <a:gd name="connsiteX26" fmla="*/ 249378 w 391677"/>
                <a:gd name="connsiteY26" fmla="*/ 321238 h 391677"/>
                <a:gd name="connsiteX27" fmla="*/ 284597 w 391677"/>
                <a:gd name="connsiteY27" fmla="*/ 356457 h 391677"/>
                <a:gd name="connsiteX28" fmla="*/ 249378 w 391677"/>
                <a:gd name="connsiteY28" fmla="*/ 391676 h 391677"/>
                <a:gd name="connsiteX29" fmla="*/ 224474 w 391677"/>
                <a:gd name="connsiteY29" fmla="*/ 381361 h 391677"/>
                <a:gd name="connsiteX30" fmla="*/ 117395 w 391677"/>
                <a:gd name="connsiteY30" fmla="*/ 381360 h 391677"/>
                <a:gd name="connsiteX31" fmla="*/ 107080 w 391677"/>
                <a:gd name="connsiteY31" fmla="*/ 356456 h 391677"/>
                <a:gd name="connsiteX32" fmla="*/ 142299 w 391677"/>
                <a:gd name="connsiteY32" fmla="*/ 321237 h 391677"/>
                <a:gd name="connsiteX33" fmla="*/ 177518 w 391677"/>
                <a:gd name="connsiteY33" fmla="*/ 356456 h 391677"/>
                <a:gd name="connsiteX34" fmla="*/ 142299 w 391677"/>
                <a:gd name="connsiteY34" fmla="*/ 391675 h 391677"/>
                <a:gd name="connsiteX35" fmla="*/ 117395 w 391677"/>
                <a:gd name="connsiteY35" fmla="*/ 381360 h 391677"/>
                <a:gd name="connsiteX36" fmla="*/ 10316 w 391677"/>
                <a:gd name="connsiteY36" fmla="*/ 381361 h 391677"/>
                <a:gd name="connsiteX37" fmla="*/ 0 w 391677"/>
                <a:gd name="connsiteY37" fmla="*/ 356457 h 391677"/>
                <a:gd name="connsiteX38" fmla="*/ 35219 w 391677"/>
                <a:gd name="connsiteY38" fmla="*/ 321238 h 391677"/>
                <a:gd name="connsiteX39" fmla="*/ 70438 w 391677"/>
                <a:gd name="connsiteY39" fmla="*/ 356457 h 391677"/>
                <a:gd name="connsiteX40" fmla="*/ 35219 w 391677"/>
                <a:gd name="connsiteY40" fmla="*/ 391676 h 391677"/>
                <a:gd name="connsiteX41" fmla="*/ 10316 w 391677"/>
                <a:gd name="connsiteY41" fmla="*/ 381361 h 3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1677" h="391677">
                  <a:moveTo>
                    <a:pt x="331554" y="60123"/>
                  </a:moveTo>
                  <a:cubicBezTo>
                    <a:pt x="325181" y="53750"/>
                    <a:pt x="321239" y="44945"/>
                    <a:pt x="321239" y="35219"/>
                  </a:cubicBezTo>
                  <a:cubicBezTo>
                    <a:pt x="321239" y="15768"/>
                    <a:pt x="337007" y="0"/>
                    <a:pt x="356458" y="0"/>
                  </a:cubicBezTo>
                  <a:cubicBezTo>
                    <a:pt x="375909" y="0"/>
                    <a:pt x="391677" y="15768"/>
                    <a:pt x="391677" y="35219"/>
                  </a:cubicBezTo>
                  <a:cubicBezTo>
                    <a:pt x="391677" y="54670"/>
                    <a:pt x="375909" y="70438"/>
                    <a:pt x="356458" y="70438"/>
                  </a:cubicBezTo>
                  <a:cubicBezTo>
                    <a:pt x="346732" y="70438"/>
                    <a:pt x="337928" y="66496"/>
                    <a:pt x="331554" y="60123"/>
                  </a:cubicBezTo>
                  <a:close/>
                  <a:moveTo>
                    <a:pt x="331554" y="167202"/>
                  </a:moveTo>
                  <a:cubicBezTo>
                    <a:pt x="325180" y="160829"/>
                    <a:pt x="321238" y="152024"/>
                    <a:pt x="321238" y="142299"/>
                  </a:cubicBezTo>
                  <a:cubicBezTo>
                    <a:pt x="321238" y="122848"/>
                    <a:pt x="337006" y="107080"/>
                    <a:pt x="356457" y="107080"/>
                  </a:cubicBezTo>
                  <a:cubicBezTo>
                    <a:pt x="375908" y="107080"/>
                    <a:pt x="391676" y="122848"/>
                    <a:pt x="391676" y="142299"/>
                  </a:cubicBezTo>
                  <a:cubicBezTo>
                    <a:pt x="391676" y="161750"/>
                    <a:pt x="375908" y="177518"/>
                    <a:pt x="356457" y="177518"/>
                  </a:cubicBezTo>
                  <a:cubicBezTo>
                    <a:pt x="346732" y="177518"/>
                    <a:pt x="337927" y="173576"/>
                    <a:pt x="331554" y="167202"/>
                  </a:cubicBezTo>
                  <a:close/>
                  <a:moveTo>
                    <a:pt x="331554" y="274282"/>
                  </a:moveTo>
                  <a:cubicBezTo>
                    <a:pt x="325181" y="267908"/>
                    <a:pt x="321239" y="259103"/>
                    <a:pt x="321239" y="249378"/>
                  </a:cubicBezTo>
                  <a:cubicBezTo>
                    <a:pt x="321239" y="229927"/>
                    <a:pt x="337007" y="214159"/>
                    <a:pt x="356458" y="214159"/>
                  </a:cubicBezTo>
                  <a:cubicBezTo>
                    <a:pt x="375909" y="214159"/>
                    <a:pt x="391677" y="229927"/>
                    <a:pt x="391677" y="249378"/>
                  </a:cubicBezTo>
                  <a:cubicBezTo>
                    <a:pt x="391677" y="268829"/>
                    <a:pt x="375909" y="284597"/>
                    <a:pt x="356458" y="284597"/>
                  </a:cubicBezTo>
                  <a:cubicBezTo>
                    <a:pt x="346732" y="284597"/>
                    <a:pt x="337928" y="280655"/>
                    <a:pt x="331554" y="274282"/>
                  </a:cubicBezTo>
                  <a:close/>
                  <a:moveTo>
                    <a:pt x="331554" y="381362"/>
                  </a:moveTo>
                  <a:cubicBezTo>
                    <a:pt x="325181" y="374988"/>
                    <a:pt x="321239" y="366183"/>
                    <a:pt x="321239" y="356458"/>
                  </a:cubicBezTo>
                  <a:cubicBezTo>
                    <a:pt x="321239" y="337007"/>
                    <a:pt x="337007" y="321239"/>
                    <a:pt x="356458" y="321239"/>
                  </a:cubicBezTo>
                  <a:cubicBezTo>
                    <a:pt x="375909" y="321239"/>
                    <a:pt x="391677" y="337007"/>
                    <a:pt x="391677" y="356458"/>
                  </a:cubicBezTo>
                  <a:cubicBezTo>
                    <a:pt x="391677" y="375909"/>
                    <a:pt x="375909" y="391677"/>
                    <a:pt x="356458" y="391677"/>
                  </a:cubicBezTo>
                  <a:cubicBezTo>
                    <a:pt x="346732" y="391677"/>
                    <a:pt x="337928" y="387735"/>
                    <a:pt x="331554" y="381362"/>
                  </a:cubicBezTo>
                  <a:close/>
                  <a:moveTo>
                    <a:pt x="224474" y="381361"/>
                  </a:moveTo>
                  <a:cubicBezTo>
                    <a:pt x="218101" y="374987"/>
                    <a:pt x="214159" y="366182"/>
                    <a:pt x="214159" y="356457"/>
                  </a:cubicBezTo>
                  <a:cubicBezTo>
                    <a:pt x="214159" y="337006"/>
                    <a:pt x="229927" y="321238"/>
                    <a:pt x="249378" y="321238"/>
                  </a:cubicBezTo>
                  <a:cubicBezTo>
                    <a:pt x="268829" y="321238"/>
                    <a:pt x="284597" y="337006"/>
                    <a:pt x="284597" y="356457"/>
                  </a:cubicBezTo>
                  <a:cubicBezTo>
                    <a:pt x="284597" y="375908"/>
                    <a:pt x="268829" y="391676"/>
                    <a:pt x="249378" y="391676"/>
                  </a:cubicBezTo>
                  <a:cubicBezTo>
                    <a:pt x="239652" y="391676"/>
                    <a:pt x="230848" y="387734"/>
                    <a:pt x="224474" y="381361"/>
                  </a:cubicBezTo>
                  <a:close/>
                  <a:moveTo>
                    <a:pt x="117395" y="381360"/>
                  </a:moveTo>
                  <a:cubicBezTo>
                    <a:pt x="111022" y="374987"/>
                    <a:pt x="107080" y="366182"/>
                    <a:pt x="107080" y="356456"/>
                  </a:cubicBezTo>
                  <a:cubicBezTo>
                    <a:pt x="107080" y="337005"/>
                    <a:pt x="122848" y="321237"/>
                    <a:pt x="142299" y="321237"/>
                  </a:cubicBezTo>
                  <a:cubicBezTo>
                    <a:pt x="161750" y="321237"/>
                    <a:pt x="177518" y="337005"/>
                    <a:pt x="177518" y="356456"/>
                  </a:cubicBezTo>
                  <a:cubicBezTo>
                    <a:pt x="177518" y="375907"/>
                    <a:pt x="161750" y="391675"/>
                    <a:pt x="142299" y="391675"/>
                  </a:cubicBezTo>
                  <a:cubicBezTo>
                    <a:pt x="132573" y="391675"/>
                    <a:pt x="123768" y="387733"/>
                    <a:pt x="117395" y="381360"/>
                  </a:cubicBezTo>
                  <a:close/>
                  <a:moveTo>
                    <a:pt x="10316" y="381361"/>
                  </a:moveTo>
                  <a:cubicBezTo>
                    <a:pt x="3942" y="374987"/>
                    <a:pt x="0" y="366182"/>
                    <a:pt x="0" y="356457"/>
                  </a:cubicBezTo>
                  <a:cubicBezTo>
                    <a:pt x="0" y="337006"/>
                    <a:pt x="15768" y="321238"/>
                    <a:pt x="35219" y="321238"/>
                  </a:cubicBezTo>
                  <a:cubicBezTo>
                    <a:pt x="54670" y="321238"/>
                    <a:pt x="70438" y="337006"/>
                    <a:pt x="70438" y="356457"/>
                  </a:cubicBezTo>
                  <a:cubicBezTo>
                    <a:pt x="70438" y="375908"/>
                    <a:pt x="54670" y="391676"/>
                    <a:pt x="35219" y="391676"/>
                  </a:cubicBezTo>
                  <a:cubicBezTo>
                    <a:pt x="25494" y="391676"/>
                    <a:pt x="16689" y="387734"/>
                    <a:pt x="10316" y="381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85263" y="3860040"/>
            <a:ext cx="2227262" cy="417513"/>
            <a:chOff x="6814322" y="3180076"/>
            <a:chExt cx="1670727" cy="312165"/>
          </a:xfrm>
        </p:grpSpPr>
        <p:sp>
          <p:nvSpPr>
            <p:cNvPr id="49" name="圆角矩形 48"/>
            <p:cNvSpPr/>
            <p:nvPr/>
          </p:nvSpPr>
          <p:spPr>
            <a:xfrm>
              <a:off x="6814322" y="3180076"/>
              <a:ext cx="1670727" cy="31216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01600" dist="254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7091803" y="3223695"/>
              <a:ext cx="1115764" cy="2249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auto"/>
              <a:r>
                <a:rPr lang="zh-CN" altLang="en-US" sz="1900" b="1" strike="noStrike" cap="all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后期分析</a:t>
              </a:r>
              <a:endParaRPr lang="en-US" altLang="zh-CN" sz="1900" b="1" strike="noStrike" cap="all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8100000">
              <a:off x="6953708" y="3273324"/>
              <a:ext cx="125669" cy="125669"/>
            </a:xfrm>
            <a:custGeom>
              <a:avLst/>
              <a:gdLst>
                <a:gd name="connsiteX0" fmla="*/ 331554 w 391677"/>
                <a:gd name="connsiteY0" fmla="*/ 60123 h 391677"/>
                <a:gd name="connsiteX1" fmla="*/ 321239 w 391677"/>
                <a:gd name="connsiteY1" fmla="*/ 35219 h 391677"/>
                <a:gd name="connsiteX2" fmla="*/ 356458 w 391677"/>
                <a:gd name="connsiteY2" fmla="*/ 0 h 391677"/>
                <a:gd name="connsiteX3" fmla="*/ 391677 w 391677"/>
                <a:gd name="connsiteY3" fmla="*/ 35219 h 391677"/>
                <a:gd name="connsiteX4" fmla="*/ 356458 w 391677"/>
                <a:gd name="connsiteY4" fmla="*/ 70438 h 391677"/>
                <a:gd name="connsiteX5" fmla="*/ 331554 w 391677"/>
                <a:gd name="connsiteY5" fmla="*/ 60123 h 391677"/>
                <a:gd name="connsiteX6" fmla="*/ 331554 w 391677"/>
                <a:gd name="connsiteY6" fmla="*/ 167202 h 391677"/>
                <a:gd name="connsiteX7" fmla="*/ 321238 w 391677"/>
                <a:gd name="connsiteY7" fmla="*/ 142299 h 391677"/>
                <a:gd name="connsiteX8" fmla="*/ 356457 w 391677"/>
                <a:gd name="connsiteY8" fmla="*/ 107080 h 391677"/>
                <a:gd name="connsiteX9" fmla="*/ 391676 w 391677"/>
                <a:gd name="connsiteY9" fmla="*/ 142299 h 391677"/>
                <a:gd name="connsiteX10" fmla="*/ 356457 w 391677"/>
                <a:gd name="connsiteY10" fmla="*/ 177518 h 391677"/>
                <a:gd name="connsiteX11" fmla="*/ 331554 w 391677"/>
                <a:gd name="connsiteY11" fmla="*/ 167202 h 391677"/>
                <a:gd name="connsiteX12" fmla="*/ 331554 w 391677"/>
                <a:gd name="connsiteY12" fmla="*/ 274282 h 391677"/>
                <a:gd name="connsiteX13" fmla="*/ 321239 w 391677"/>
                <a:gd name="connsiteY13" fmla="*/ 249378 h 391677"/>
                <a:gd name="connsiteX14" fmla="*/ 356458 w 391677"/>
                <a:gd name="connsiteY14" fmla="*/ 214159 h 391677"/>
                <a:gd name="connsiteX15" fmla="*/ 391677 w 391677"/>
                <a:gd name="connsiteY15" fmla="*/ 249378 h 391677"/>
                <a:gd name="connsiteX16" fmla="*/ 356458 w 391677"/>
                <a:gd name="connsiteY16" fmla="*/ 284597 h 391677"/>
                <a:gd name="connsiteX17" fmla="*/ 331554 w 391677"/>
                <a:gd name="connsiteY17" fmla="*/ 274282 h 391677"/>
                <a:gd name="connsiteX18" fmla="*/ 331554 w 391677"/>
                <a:gd name="connsiteY18" fmla="*/ 381362 h 391677"/>
                <a:gd name="connsiteX19" fmla="*/ 321239 w 391677"/>
                <a:gd name="connsiteY19" fmla="*/ 356458 h 391677"/>
                <a:gd name="connsiteX20" fmla="*/ 356458 w 391677"/>
                <a:gd name="connsiteY20" fmla="*/ 321239 h 391677"/>
                <a:gd name="connsiteX21" fmla="*/ 391677 w 391677"/>
                <a:gd name="connsiteY21" fmla="*/ 356458 h 391677"/>
                <a:gd name="connsiteX22" fmla="*/ 356458 w 391677"/>
                <a:gd name="connsiteY22" fmla="*/ 391677 h 391677"/>
                <a:gd name="connsiteX23" fmla="*/ 331554 w 391677"/>
                <a:gd name="connsiteY23" fmla="*/ 381362 h 391677"/>
                <a:gd name="connsiteX24" fmla="*/ 224474 w 391677"/>
                <a:gd name="connsiteY24" fmla="*/ 381361 h 391677"/>
                <a:gd name="connsiteX25" fmla="*/ 214159 w 391677"/>
                <a:gd name="connsiteY25" fmla="*/ 356457 h 391677"/>
                <a:gd name="connsiteX26" fmla="*/ 249378 w 391677"/>
                <a:gd name="connsiteY26" fmla="*/ 321238 h 391677"/>
                <a:gd name="connsiteX27" fmla="*/ 284597 w 391677"/>
                <a:gd name="connsiteY27" fmla="*/ 356457 h 391677"/>
                <a:gd name="connsiteX28" fmla="*/ 249378 w 391677"/>
                <a:gd name="connsiteY28" fmla="*/ 391676 h 391677"/>
                <a:gd name="connsiteX29" fmla="*/ 224474 w 391677"/>
                <a:gd name="connsiteY29" fmla="*/ 381361 h 391677"/>
                <a:gd name="connsiteX30" fmla="*/ 117395 w 391677"/>
                <a:gd name="connsiteY30" fmla="*/ 381360 h 391677"/>
                <a:gd name="connsiteX31" fmla="*/ 107080 w 391677"/>
                <a:gd name="connsiteY31" fmla="*/ 356456 h 391677"/>
                <a:gd name="connsiteX32" fmla="*/ 142299 w 391677"/>
                <a:gd name="connsiteY32" fmla="*/ 321237 h 391677"/>
                <a:gd name="connsiteX33" fmla="*/ 177518 w 391677"/>
                <a:gd name="connsiteY33" fmla="*/ 356456 h 391677"/>
                <a:gd name="connsiteX34" fmla="*/ 142299 w 391677"/>
                <a:gd name="connsiteY34" fmla="*/ 391675 h 391677"/>
                <a:gd name="connsiteX35" fmla="*/ 117395 w 391677"/>
                <a:gd name="connsiteY35" fmla="*/ 381360 h 391677"/>
                <a:gd name="connsiteX36" fmla="*/ 10316 w 391677"/>
                <a:gd name="connsiteY36" fmla="*/ 381361 h 391677"/>
                <a:gd name="connsiteX37" fmla="*/ 0 w 391677"/>
                <a:gd name="connsiteY37" fmla="*/ 356457 h 391677"/>
                <a:gd name="connsiteX38" fmla="*/ 35219 w 391677"/>
                <a:gd name="connsiteY38" fmla="*/ 321238 h 391677"/>
                <a:gd name="connsiteX39" fmla="*/ 70438 w 391677"/>
                <a:gd name="connsiteY39" fmla="*/ 356457 h 391677"/>
                <a:gd name="connsiteX40" fmla="*/ 35219 w 391677"/>
                <a:gd name="connsiteY40" fmla="*/ 391676 h 391677"/>
                <a:gd name="connsiteX41" fmla="*/ 10316 w 391677"/>
                <a:gd name="connsiteY41" fmla="*/ 381361 h 3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1677" h="391677">
                  <a:moveTo>
                    <a:pt x="331554" y="60123"/>
                  </a:moveTo>
                  <a:cubicBezTo>
                    <a:pt x="325181" y="53750"/>
                    <a:pt x="321239" y="44945"/>
                    <a:pt x="321239" y="35219"/>
                  </a:cubicBezTo>
                  <a:cubicBezTo>
                    <a:pt x="321239" y="15768"/>
                    <a:pt x="337007" y="0"/>
                    <a:pt x="356458" y="0"/>
                  </a:cubicBezTo>
                  <a:cubicBezTo>
                    <a:pt x="375909" y="0"/>
                    <a:pt x="391677" y="15768"/>
                    <a:pt x="391677" y="35219"/>
                  </a:cubicBezTo>
                  <a:cubicBezTo>
                    <a:pt x="391677" y="54670"/>
                    <a:pt x="375909" y="70438"/>
                    <a:pt x="356458" y="70438"/>
                  </a:cubicBezTo>
                  <a:cubicBezTo>
                    <a:pt x="346732" y="70438"/>
                    <a:pt x="337928" y="66496"/>
                    <a:pt x="331554" y="60123"/>
                  </a:cubicBezTo>
                  <a:close/>
                  <a:moveTo>
                    <a:pt x="331554" y="167202"/>
                  </a:moveTo>
                  <a:cubicBezTo>
                    <a:pt x="325180" y="160829"/>
                    <a:pt x="321238" y="152024"/>
                    <a:pt x="321238" y="142299"/>
                  </a:cubicBezTo>
                  <a:cubicBezTo>
                    <a:pt x="321238" y="122848"/>
                    <a:pt x="337006" y="107080"/>
                    <a:pt x="356457" y="107080"/>
                  </a:cubicBezTo>
                  <a:cubicBezTo>
                    <a:pt x="375908" y="107080"/>
                    <a:pt x="391676" y="122848"/>
                    <a:pt x="391676" y="142299"/>
                  </a:cubicBezTo>
                  <a:cubicBezTo>
                    <a:pt x="391676" y="161750"/>
                    <a:pt x="375908" y="177518"/>
                    <a:pt x="356457" y="177518"/>
                  </a:cubicBezTo>
                  <a:cubicBezTo>
                    <a:pt x="346732" y="177518"/>
                    <a:pt x="337927" y="173576"/>
                    <a:pt x="331554" y="167202"/>
                  </a:cubicBezTo>
                  <a:close/>
                  <a:moveTo>
                    <a:pt x="331554" y="274282"/>
                  </a:moveTo>
                  <a:cubicBezTo>
                    <a:pt x="325181" y="267908"/>
                    <a:pt x="321239" y="259103"/>
                    <a:pt x="321239" y="249378"/>
                  </a:cubicBezTo>
                  <a:cubicBezTo>
                    <a:pt x="321239" y="229927"/>
                    <a:pt x="337007" y="214159"/>
                    <a:pt x="356458" y="214159"/>
                  </a:cubicBezTo>
                  <a:cubicBezTo>
                    <a:pt x="375909" y="214159"/>
                    <a:pt x="391677" y="229927"/>
                    <a:pt x="391677" y="249378"/>
                  </a:cubicBezTo>
                  <a:cubicBezTo>
                    <a:pt x="391677" y="268829"/>
                    <a:pt x="375909" y="284597"/>
                    <a:pt x="356458" y="284597"/>
                  </a:cubicBezTo>
                  <a:cubicBezTo>
                    <a:pt x="346732" y="284597"/>
                    <a:pt x="337928" y="280655"/>
                    <a:pt x="331554" y="274282"/>
                  </a:cubicBezTo>
                  <a:close/>
                  <a:moveTo>
                    <a:pt x="331554" y="381362"/>
                  </a:moveTo>
                  <a:cubicBezTo>
                    <a:pt x="325181" y="374988"/>
                    <a:pt x="321239" y="366183"/>
                    <a:pt x="321239" y="356458"/>
                  </a:cubicBezTo>
                  <a:cubicBezTo>
                    <a:pt x="321239" y="337007"/>
                    <a:pt x="337007" y="321239"/>
                    <a:pt x="356458" y="321239"/>
                  </a:cubicBezTo>
                  <a:cubicBezTo>
                    <a:pt x="375909" y="321239"/>
                    <a:pt x="391677" y="337007"/>
                    <a:pt x="391677" y="356458"/>
                  </a:cubicBezTo>
                  <a:cubicBezTo>
                    <a:pt x="391677" y="375909"/>
                    <a:pt x="375909" y="391677"/>
                    <a:pt x="356458" y="391677"/>
                  </a:cubicBezTo>
                  <a:cubicBezTo>
                    <a:pt x="346732" y="391677"/>
                    <a:pt x="337928" y="387735"/>
                    <a:pt x="331554" y="381362"/>
                  </a:cubicBezTo>
                  <a:close/>
                  <a:moveTo>
                    <a:pt x="224474" y="381361"/>
                  </a:moveTo>
                  <a:cubicBezTo>
                    <a:pt x="218101" y="374987"/>
                    <a:pt x="214159" y="366182"/>
                    <a:pt x="214159" y="356457"/>
                  </a:cubicBezTo>
                  <a:cubicBezTo>
                    <a:pt x="214159" y="337006"/>
                    <a:pt x="229927" y="321238"/>
                    <a:pt x="249378" y="321238"/>
                  </a:cubicBezTo>
                  <a:cubicBezTo>
                    <a:pt x="268829" y="321238"/>
                    <a:pt x="284597" y="337006"/>
                    <a:pt x="284597" y="356457"/>
                  </a:cubicBezTo>
                  <a:cubicBezTo>
                    <a:pt x="284597" y="375908"/>
                    <a:pt x="268829" y="391676"/>
                    <a:pt x="249378" y="391676"/>
                  </a:cubicBezTo>
                  <a:cubicBezTo>
                    <a:pt x="239652" y="391676"/>
                    <a:pt x="230848" y="387734"/>
                    <a:pt x="224474" y="381361"/>
                  </a:cubicBezTo>
                  <a:close/>
                  <a:moveTo>
                    <a:pt x="117395" y="381360"/>
                  </a:moveTo>
                  <a:cubicBezTo>
                    <a:pt x="111022" y="374987"/>
                    <a:pt x="107080" y="366182"/>
                    <a:pt x="107080" y="356456"/>
                  </a:cubicBezTo>
                  <a:cubicBezTo>
                    <a:pt x="107080" y="337005"/>
                    <a:pt x="122848" y="321237"/>
                    <a:pt x="142299" y="321237"/>
                  </a:cubicBezTo>
                  <a:cubicBezTo>
                    <a:pt x="161750" y="321237"/>
                    <a:pt x="177518" y="337005"/>
                    <a:pt x="177518" y="356456"/>
                  </a:cubicBezTo>
                  <a:cubicBezTo>
                    <a:pt x="177518" y="375907"/>
                    <a:pt x="161750" y="391675"/>
                    <a:pt x="142299" y="391675"/>
                  </a:cubicBezTo>
                  <a:cubicBezTo>
                    <a:pt x="132573" y="391675"/>
                    <a:pt x="123768" y="387733"/>
                    <a:pt x="117395" y="381360"/>
                  </a:cubicBezTo>
                  <a:close/>
                  <a:moveTo>
                    <a:pt x="10316" y="381361"/>
                  </a:moveTo>
                  <a:cubicBezTo>
                    <a:pt x="3942" y="374987"/>
                    <a:pt x="0" y="366182"/>
                    <a:pt x="0" y="356457"/>
                  </a:cubicBezTo>
                  <a:cubicBezTo>
                    <a:pt x="0" y="337006"/>
                    <a:pt x="15768" y="321238"/>
                    <a:pt x="35219" y="321238"/>
                  </a:cubicBezTo>
                  <a:cubicBezTo>
                    <a:pt x="54670" y="321238"/>
                    <a:pt x="70438" y="337006"/>
                    <a:pt x="70438" y="356457"/>
                  </a:cubicBezTo>
                  <a:cubicBezTo>
                    <a:pt x="70438" y="375908"/>
                    <a:pt x="54670" y="391676"/>
                    <a:pt x="35219" y="391676"/>
                  </a:cubicBezTo>
                  <a:cubicBezTo>
                    <a:pt x="25494" y="391676"/>
                    <a:pt x="16689" y="387734"/>
                    <a:pt x="10316" y="3813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36AF13-308B-4D8B-BFB9-ED485A9C0B1C}"/>
              </a:ext>
            </a:extLst>
          </p:cNvPr>
          <p:cNvGrpSpPr/>
          <p:nvPr/>
        </p:nvGrpSpPr>
        <p:grpSpPr>
          <a:xfrm>
            <a:off x="587479" y="979750"/>
            <a:ext cx="2761474" cy="2016691"/>
            <a:chOff x="587479" y="1628800"/>
            <a:chExt cx="2761474" cy="2016691"/>
          </a:xfrm>
        </p:grpSpPr>
        <p:grpSp>
          <p:nvGrpSpPr>
            <p:cNvPr id="17" name="组合 16"/>
            <p:cNvGrpSpPr/>
            <p:nvPr/>
          </p:nvGrpSpPr>
          <p:grpSpPr>
            <a:xfrm>
              <a:off x="587479" y="1628800"/>
              <a:ext cx="2722375" cy="2016691"/>
              <a:chOff x="-6229200" y="1473170"/>
              <a:chExt cx="1896069" cy="16617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-6229200" y="1473170"/>
                <a:ext cx="1896069" cy="1661730"/>
              </a:xfrm>
              <a:prstGeom prst="rect">
                <a:avLst/>
              </a:prstGeom>
              <a:gradFill flip="none" rotWithShape="1">
                <a:gsLst>
                  <a:gs pos="64000">
                    <a:srgbClr val="ECECEC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noFill/>
              </a:ln>
              <a:effectLst>
                <a:outerShdw blurRad="127000" dist="381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-6129957" y="1573167"/>
                <a:ext cx="1697582" cy="14617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52" name="00f8b222-6140-433b-848e-8b5523cedb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472CAEA8-9AC9-4A76-8529-E43B9868626E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>
            <a:xfrm>
              <a:off x="729972" y="1711681"/>
              <a:ext cx="2618981" cy="1733650"/>
              <a:chOff x="3223668" y="835025"/>
              <a:chExt cx="6332141" cy="5353157"/>
            </a:xfrm>
          </p:grpSpPr>
          <p:sp>
            <p:nvSpPr>
              <p:cNvPr id="53" name="íśḷiďé">
                <a:extLst>
                  <a:ext uri="{FF2B5EF4-FFF2-40B4-BE49-F238E27FC236}">
                    <a16:creationId xmlns:a16="http://schemas.microsoft.com/office/drawing/2014/main" id="{5CCF66C2-959F-4233-9A90-6C5A324EC690}"/>
                  </a:ext>
                </a:extLst>
              </p:cNvPr>
              <p:cNvSpPr/>
              <p:nvPr/>
            </p:nvSpPr>
            <p:spPr bwMode="auto">
              <a:xfrm>
                <a:off x="4403180" y="1446212"/>
                <a:ext cx="2979737" cy="4268787"/>
              </a:xfrm>
              <a:custGeom>
                <a:avLst/>
                <a:gdLst>
                  <a:gd name="T0" fmla="*/ 513 w 1020"/>
                  <a:gd name="T1" fmla="*/ 1465 h 1465"/>
                  <a:gd name="T2" fmla="*/ 439 w 1020"/>
                  <a:gd name="T3" fmla="*/ 1434 h 1465"/>
                  <a:gd name="T4" fmla="*/ 408 w 1020"/>
                  <a:gd name="T5" fmla="*/ 1408 h 1465"/>
                  <a:gd name="T6" fmla="*/ 0 w 1020"/>
                  <a:gd name="T7" fmla="*/ 890 h 1465"/>
                  <a:gd name="T8" fmla="*/ 0 w 1020"/>
                  <a:gd name="T9" fmla="*/ 68 h 1465"/>
                  <a:gd name="T10" fmla="*/ 68 w 1020"/>
                  <a:gd name="T11" fmla="*/ 0 h 1465"/>
                  <a:gd name="T12" fmla="*/ 952 w 1020"/>
                  <a:gd name="T13" fmla="*/ 0 h 1465"/>
                  <a:gd name="T14" fmla="*/ 1020 w 1020"/>
                  <a:gd name="T15" fmla="*/ 68 h 1465"/>
                  <a:gd name="T16" fmla="*/ 1020 w 1020"/>
                  <a:gd name="T17" fmla="*/ 890 h 1465"/>
                  <a:gd name="T18" fmla="*/ 619 w 1020"/>
                  <a:gd name="T19" fmla="*/ 1407 h 1465"/>
                  <a:gd name="T20" fmla="*/ 590 w 1020"/>
                  <a:gd name="T21" fmla="*/ 1431 h 1465"/>
                  <a:gd name="T22" fmla="*/ 587 w 1020"/>
                  <a:gd name="T23" fmla="*/ 1434 h 1465"/>
                  <a:gd name="T24" fmla="*/ 513 w 1020"/>
                  <a:gd name="T25" fmla="*/ 1465 h 1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0" h="1465">
                    <a:moveTo>
                      <a:pt x="513" y="1465"/>
                    </a:moveTo>
                    <a:cubicBezTo>
                      <a:pt x="485" y="1465"/>
                      <a:pt x="459" y="1454"/>
                      <a:pt x="439" y="1434"/>
                    </a:cubicBezTo>
                    <a:cubicBezTo>
                      <a:pt x="435" y="1430"/>
                      <a:pt x="424" y="1421"/>
                      <a:pt x="408" y="1408"/>
                    </a:cubicBezTo>
                    <a:cubicBezTo>
                      <a:pt x="307" y="1328"/>
                      <a:pt x="0" y="1083"/>
                      <a:pt x="0" y="89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952" y="0"/>
                      <a:pt x="952" y="0"/>
                      <a:pt x="952" y="0"/>
                    </a:cubicBezTo>
                    <a:cubicBezTo>
                      <a:pt x="990" y="0"/>
                      <a:pt x="1020" y="30"/>
                      <a:pt x="1020" y="68"/>
                    </a:cubicBezTo>
                    <a:cubicBezTo>
                      <a:pt x="1020" y="890"/>
                      <a:pt x="1020" y="890"/>
                      <a:pt x="1020" y="890"/>
                    </a:cubicBezTo>
                    <a:cubicBezTo>
                      <a:pt x="1020" y="1082"/>
                      <a:pt x="718" y="1327"/>
                      <a:pt x="619" y="1407"/>
                    </a:cubicBezTo>
                    <a:cubicBezTo>
                      <a:pt x="604" y="1419"/>
                      <a:pt x="594" y="1428"/>
                      <a:pt x="590" y="1431"/>
                    </a:cubicBezTo>
                    <a:cubicBezTo>
                      <a:pt x="587" y="1434"/>
                      <a:pt x="587" y="1434"/>
                      <a:pt x="587" y="1434"/>
                    </a:cubicBezTo>
                    <a:cubicBezTo>
                      <a:pt x="567" y="1454"/>
                      <a:pt x="541" y="1465"/>
                      <a:pt x="513" y="1465"/>
                    </a:cubicBezTo>
                    <a:close/>
                  </a:path>
                </a:pathLst>
              </a:custGeom>
              <a:solidFill>
                <a:srgbClr val="FFD7D7">
                  <a:alpha val="5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$ḷiḍê">
                <a:extLst>
                  <a:ext uri="{FF2B5EF4-FFF2-40B4-BE49-F238E27FC236}">
                    <a16:creationId xmlns:a16="http://schemas.microsoft.com/office/drawing/2014/main" id="{8BAD4966-2C16-45DF-80ED-207D1AC64532}"/>
                  </a:ext>
                </a:extLst>
              </p:cNvPr>
              <p:cNvSpPr/>
              <p:nvPr/>
            </p:nvSpPr>
            <p:spPr bwMode="auto">
              <a:xfrm>
                <a:off x="4549231" y="1666875"/>
                <a:ext cx="2674938" cy="3825875"/>
              </a:xfrm>
              <a:custGeom>
                <a:avLst/>
                <a:gdLst>
                  <a:gd name="T0" fmla="*/ 64 w 912"/>
                  <a:gd name="T1" fmla="*/ 16 h 1306"/>
                  <a:gd name="T2" fmla="*/ 847 w 912"/>
                  <a:gd name="T3" fmla="*/ 16 h 1306"/>
                  <a:gd name="T4" fmla="*/ 881 w 912"/>
                  <a:gd name="T5" fmla="*/ 31 h 1306"/>
                  <a:gd name="T6" fmla="*/ 896 w 912"/>
                  <a:gd name="T7" fmla="*/ 65 h 1306"/>
                  <a:gd name="T8" fmla="*/ 896 w 912"/>
                  <a:gd name="T9" fmla="*/ 658 h 1306"/>
                  <a:gd name="T10" fmla="*/ 896 w 912"/>
                  <a:gd name="T11" fmla="*/ 702 h 1306"/>
                  <a:gd name="T12" fmla="*/ 896 w 912"/>
                  <a:gd name="T13" fmla="*/ 793 h 1306"/>
                  <a:gd name="T14" fmla="*/ 881 w 912"/>
                  <a:gd name="T15" fmla="*/ 865 h 1306"/>
                  <a:gd name="T16" fmla="*/ 799 w 912"/>
                  <a:gd name="T17" fmla="*/ 999 h 1306"/>
                  <a:gd name="T18" fmla="*/ 625 w 912"/>
                  <a:gd name="T19" fmla="*/ 1174 h 1306"/>
                  <a:gd name="T20" fmla="*/ 554 w 912"/>
                  <a:gd name="T21" fmla="*/ 1233 h 1306"/>
                  <a:gd name="T22" fmla="*/ 531 w 912"/>
                  <a:gd name="T23" fmla="*/ 1252 h 1306"/>
                  <a:gd name="T24" fmla="*/ 523 w 912"/>
                  <a:gd name="T25" fmla="*/ 1259 h 1306"/>
                  <a:gd name="T26" fmla="*/ 518 w 912"/>
                  <a:gd name="T27" fmla="*/ 1263 h 1306"/>
                  <a:gd name="T28" fmla="*/ 516 w 912"/>
                  <a:gd name="T29" fmla="*/ 1266 h 1306"/>
                  <a:gd name="T30" fmla="*/ 458 w 912"/>
                  <a:gd name="T31" fmla="*/ 1290 h 1306"/>
                  <a:gd name="T32" fmla="*/ 401 w 912"/>
                  <a:gd name="T33" fmla="*/ 1266 h 1306"/>
                  <a:gd name="T34" fmla="*/ 392 w 912"/>
                  <a:gd name="T35" fmla="*/ 1258 h 1306"/>
                  <a:gd name="T36" fmla="*/ 307 w 912"/>
                  <a:gd name="T37" fmla="*/ 1189 h 1306"/>
                  <a:gd name="T38" fmla="*/ 118 w 912"/>
                  <a:gd name="T39" fmla="*/ 1005 h 1306"/>
                  <a:gd name="T40" fmla="*/ 45 w 912"/>
                  <a:gd name="T41" fmla="*/ 897 h 1306"/>
                  <a:gd name="T42" fmla="*/ 16 w 912"/>
                  <a:gd name="T43" fmla="*/ 793 h 1306"/>
                  <a:gd name="T44" fmla="*/ 16 w 912"/>
                  <a:gd name="T45" fmla="*/ 65 h 1306"/>
                  <a:gd name="T46" fmla="*/ 30 w 912"/>
                  <a:gd name="T47" fmla="*/ 31 h 1306"/>
                  <a:gd name="T48" fmla="*/ 64 w 912"/>
                  <a:gd name="T49" fmla="*/ 16 h 1306"/>
                  <a:gd name="T50" fmla="*/ 64 w 912"/>
                  <a:gd name="T51" fmla="*/ 16 h 1306"/>
                  <a:gd name="T52" fmla="*/ 847 w 912"/>
                  <a:gd name="T53" fmla="*/ 0 h 1306"/>
                  <a:gd name="T54" fmla="*/ 64 w 912"/>
                  <a:gd name="T55" fmla="*/ 0 h 1306"/>
                  <a:gd name="T56" fmla="*/ 0 w 912"/>
                  <a:gd name="T57" fmla="*/ 65 h 1306"/>
                  <a:gd name="T58" fmla="*/ 0 w 912"/>
                  <a:gd name="T59" fmla="*/ 793 h 1306"/>
                  <a:gd name="T60" fmla="*/ 16 w 912"/>
                  <a:gd name="T61" fmla="*/ 872 h 1306"/>
                  <a:gd name="T62" fmla="*/ 102 w 912"/>
                  <a:gd name="T63" fmla="*/ 1010 h 1306"/>
                  <a:gd name="T64" fmla="*/ 281 w 912"/>
                  <a:gd name="T65" fmla="*/ 1188 h 1306"/>
                  <a:gd name="T66" fmla="*/ 354 w 912"/>
                  <a:gd name="T67" fmla="*/ 1248 h 1306"/>
                  <a:gd name="T68" fmla="*/ 378 w 912"/>
                  <a:gd name="T69" fmla="*/ 1267 h 1306"/>
                  <a:gd name="T70" fmla="*/ 385 w 912"/>
                  <a:gd name="T71" fmla="*/ 1273 h 1306"/>
                  <a:gd name="T72" fmla="*/ 389 w 912"/>
                  <a:gd name="T73" fmla="*/ 1277 h 1306"/>
                  <a:gd name="T74" fmla="*/ 458 w 912"/>
                  <a:gd name="T75" fmla="*/ 1306 h 1306"/>
                  <a:gd name="T76" fmla="*/ 458 w 912"/>
                  <a:gd name="T77" fmla="*/ 1306 h 1306"/>
                  <a:gd name="T78" fmla="*/ 458 w 912"/>
                  <a:gd name="T79" fmla="*/ 1306 h 1306"/>
                  <a:gd name="T80" fmla="*/ 527 w 912"/>
                  <a:gd name="T81" fmla="*/ 1277 h 1306"/>
                  <a:gd name="T82" fmla="*/ 530 w 912"/>
                  <a:gd name="T83" fmla="*/ 1275 h 1306"/>
                  <a:gd name="T84" fmla="*/ 537 w 912"/>
                  <a:gd name="T85" fmla="*/ 1268 h 1306"/>
                  <a:gd name="T86" fmla="*/ 620 w 912"/>
                  <a:gd name="T87" fmla="*/ 1200 h 1306"/>
                  <a:gd name="T88" fmla="*/ 808 w 912"/>
                  <a:gd name="T89" fmla="*/ 1013 h 1306"/>
                  <a:gd name="T90" fmla="*/ 881 w 912"/>
                  <a:gd name="T91" fmla="*/ 903 h 1306"/>
                  <a:gd name="T92" fmla="*/ 912 w 912"/>
                  <a:gd name="T93" fmla="*/ 793 h 1306"/>
                  <a:gd name="T94" fmla="*/ 912 w 912"/>
                  <a:gd name="T95" fmla="*/ 65 h 1306"/>
                  <a:gd name="T96" fmla="*/ 847 w 912"/>
                  <a:gd name="T97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2" h="1306">
                    <a:moveTo>
                      <a:pt x="64" y="16"/>
                    </a:moveTo>
                    <a:cubicBezTo>
                      <a:pt x="847" y="16"/>
                      <a:pt x="847" y="16"/>
                      <a:pt x="847" y="16"/>
                    </a:cubicBezTo>
                    <a:cubicBezTo>
                      <a:pt x="860" y="16"/>
                      <a:pt x="872" y="22"/>
                      <a:pt x="881" y="31"/>
                    </a:cubicBezTo>
                    <a:cubicBezTo>
                      <a:pt x="890" y="40"/>
                      <a:pt x="896" y="52"/>
                      <a:pt x="896" y="65"/>
                    </a:cubicBezTo>
                    <a:cubicBezTo>
                      <a:pt x="896" y="658"/>
                      <a:pt x="896" y="658"/>
                      <a:pt x="896" y="658"/>
                    </a:cubicBezTo>
                    <a:cubicBezTo>
                      <a:pt x="897" y="668"/>
                      <a:pt x="898" y="685"/>
                      <a:pt x="896" y="702"/>
                    </a:cubicBezTo>
                    <a:cubicBezTo>
                      <a:pt x="896" y="793"/>
                      <a:pt x="896" y="793"/>
                      <a:pt x="896" y="793"/>
                    </a:cubicBezTo>
                    <a:cubicBezTo>
                      <a:pt x="896" y="816"/>
                      <a:pt x="890" y="840"/>
                      <a:pt x="881" y="865"/>
                    </a:cubicBezTo>
                    <a:cubicBezTo>
                      <a:pt x="864" y="909"/>
                      <a:pt x="835" y="955"/>
                      <a:pt x="799" y="999"/>
                    </a:cubicBezTo>
                    <a:cubicBezTo>
                      <a:pt x="746" y="1065"/>
                      <a:pt x="680" y="1127"/>
                      <a:pt x="625" y="1174"/>
                    </a:cubicBezTo>
                    <a:cubicBezTo>
                      <a:pt x="598" y="1198"/>
                      <a:pt x="573" y="1218"/>
                      <a:pt x="554" y="1233"/>
                    </a:cubicBezTo>
                    <a:cubicBezTo>
                      <a:pt x="545" y="1241"/>
                      <a:pt x="537" y="1247"/>
                      <a:pt x="531" y="1252"/>
                    </a:cubicBezTo>
                    <a:cubicBezTo>
                      <a:pt x="528" y="1255"/>
                      <a:pt x="525" y="1257"/>
                      <a:pt x="523" y="1259"/>
                    </a:cubicBezTo>
                    <a:cubicBezTo>
                      <a:pt x="521" y="1261"/>
                      <a:pt x="520" y="1262"/>
                      <a:pt x="518" y="1263"/>
                    </a:cubicBezTo>
                    <a:cubicBezTo>
                      <a:pt x="516" y="1266"/>
                      <a:pt x="516" y="1266"/>
                      <a:pt x="516" y="1266"/>
                    </a:cubicBezTo>
                    <a:cubicBezTo>
                      <a:pt x="500" y="1282"/>
                      <a:pt x="479" y="1290"/>
                      <a:pt x="458" y="1290"/>
                    </a:cubicBezTo>
                    <a:cubicBezTo>
                      <a:pt x="437" y="1290"/>
                      <a:pt x="417" y="1282"/>
                      <a:pt x="401" y="1266"/>
                    </a:cubicBezTo>
                    <a:cubicBezTo>
                      <a:pt x="399" y="1264"/>
                      <a:pt x="396" y="1261"/>
                      <a:pt x="392" y="1258"/>
                    </a:cubicBezTo>
                    <a:cubicBezTo>
                      <a:pt x="377" y="1245"/>
                      <a:pt x="345" y="1221"/>
                      <a:pt x="307" y="1189"/>
                    </a:cubicBezTo>
                    <a:cubicBezTo>
                      <a:pt x="250" y="1141"/>
                      <a:pt x="177" y="1076"/>
                      <a:pt x="118" y="1005"/>
                    </a:cubicBezTo>
                    <a:cubicBezTo>
                      <a:pt x="89" y="969"/>
                      <a:pt x="63" y="933"/>
                      <a:pt x="45" y="897"/>
                    </a:cubicBezTo>
                    <a:cubicBezTo>
                      <a:pt x="26" y="861"/>
                      <a:pt x="16" y="826"/>
                      <a:pt x="16" y="793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52"/>
                      <a:pt x="21" y="40"/>
                      <a:pt x="30" y="31"/>
                    </a:cubicBezTo>
                    <a:cubicBezTo>
                      <a:pt x="39" y="22"/>
                      <a:pt x="51" y="16"/>
                      <a:pt x="64" y="16"/>
                    </a:cubicBezTo>
                    <a:cubicBezTo>
                      <a:pt x="64" y="16"/>
                      <a:pt x="64" y="16"/>
                      <a:pt x="64" y="16"/>
                    </a:cubicBezTo>
                    <a:moveTo>
                      <a:pt x="847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793"/>
                      <a:pt x="0" y="793"/>
                      <a:pt x="0" y="793"/>
                    </a:cubicBezTo>
                    <a:cubicBezTo>
                      <a:pt x="0" y="819"/>
                      <a:pt x="6" y="845"/>
                      <a:pt x="16" y="872"/>
                    </a:cubicBezTo>
                    <a:cubicBezTo>
                      <a:pt x="34" y="918"/>
                      <a:pt x="65" y="965"/>
                      <a:pt x="102" y="1010"/>
                    </a:cubicBezTo>
                    <a:cubicBezTo>
                      <a:pt x="157" y="1078"/>
                      <a:pt x="225" y="1140"/>
                      <a:pt x="281" y="1188"/>
                    </a:cubicBezTo>
                    <a:cubicBezTo>
                      <a:pt x="309" y="1212"/>
                      <a:pt x="335" y="1233"/>
                      <a:pt x="354" y="1248"/>
                    </a:cubicBezTo>
                    <a:cubicBezTo>
                      <a:pt x="363" y="1256"/>
                      <a:pt x="371" y="1262"/>
                      <a:pt x="378" y="1267"/>
                    </a:cubicBezTo>
                    <a:cubicBezTo>
                      <a:pt x="381" y="1269"/>
                      <a:pt x="383" y="1272"/>
                      <a:pt x="385" y="1273"/>
                    </a:cubicBezTo>
                    <a:cubicBezTo>
                      <a:pt x="387" y="1275"/>
                      <a:pt x="389" y="1276"/>
                      <a:pt x="389" y="1277"/>
                    </a:cubicBezTo>
                    <a:cubicBezTo>
                      <a:pt x="408" y="1296"/>
                      <a:pt x="433" y="1306"/>
                      <a:pt x="458" y="1306"/>
                    </a:cubicBezTo>
                    <a:cubicBezTo>
                      <a:pt x="458" y="1306"/>
                      <a:pt x="458" y="1306"/>
                      <a:pt x="458" y="1306"/>
                    </a:cubicBezTo>
                    <a:cubicBezTo>
                      <a:pt x="458" y="1306"/>
                      <a:pt x="458" y="1306"/>
                      <a:pt x="458" y="1306"/>
                    </a:cubicBezTo>
                    <a:cubicBezTo>
                      <a:pt x="483" y="1306"/>
                      <a:pt x="508" y="1296"/>
                      <a:pt x="527" y="1277"/>
                    </a:cubicBezTo>
                    <a:cubicBezTo>
                      <a:pt x="530" y="1275"/>
                      <a:pt x="530" y="1275"/>
                      <a:pt x="530" y="1275"/>
                    </a:cubicBezTo>
                    <a:cubicBezTo>
                      <a:pt x="531" y="1274"/>
                      <a:pt x="533" y="1271"/>
                      <a:pt x="537" y="1268"/>
                    </a:cubicBezTo>
                    <a:cubicBezTo>
                      <a:pt x="552" y="1256"/>
                      <a:pt x="583" y="1232"/>
                      <a:pt x="620" y="1200"/>
                    </a:cubicBezTo>
                    <a:cubicBezTo>
                      <a:pt x="677" y="1151"/>
                      <a:pt x="749" y="1085"/>
                      <a:pt x="808" y="1013"/>
                    </a:cubicBezTo>
                    <a:cubicBezTo>
                      <a:pt x="837" y="978"/>
                      <a:pt x="863" y="940"/>
                      <a:pt x="881" y="903"/>
                    </a:cubicBezTo>
                    <a:cubicBezTo>
                      <a:pt x="900" y="866"/>
                      <a:pt x="912" y="829"/>
                      <a:pt x="912" y="793"/>
                    </a:cubicBezTo>
                    <a:cubicBezTo>
                      <a:pt x="912" y="65"/>
                      <a:pt x="912" y="65"/>
                      <a:pt x="912" y="65"/>
                    </a:cubicBezTo>
                    <a:cubicBezTo>
                      <a:pt x="912" y="29"/>
                      <a:pt x="883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$ļiḋè">
                <a:extLst>
                  <a:ext uri="{FF2B5EF4-FFF2-40B4-BE49-F238E27FC236}">
                    <a16:creationId xmlns:a16="http://schemas.microsoft.com/office/drawing/2014/main" id="{DD26CC37-5135-460B-8148-003579887838}"/>
                  </a:ext>
                </a:extLst>
              </p:cNvPr>
              <p:cNvSpPr/>
              <p:nvPr/>
            </p:nvSpPr>
            <p:spPr>
              <a:xfrm>
                <a:off x="4045005" y="4633909"/>
                <a:ext cx="5510804" cy="1554273"/>
              </a:xfrm>
              <a:prstGeom prst="rect">
                <a:avLst/>
              </a:prstGeom>
            </p:spPr>
            <p:txBody>
              <a:bodyPr wrap="none">
                <a:normAutofit fontScale="92500" lnSpcReduction="10000"/>
              </a:bodyPr>
              <a:lstStyle/>
              <a:p>
                <a:r>
                  <a:rPr lang="en-US" altLang="zh-CN" sz="3200" b="1" dirty="0">
                    <a:solidFill>
                      <a:srgbClr val="FF9F9F"/>
                    </a:solidFill>
                  </a:rPr>
                  <a:t>PRIVACY</a:t>
                </a:r>
                <a:endParaRPr lang="zh-CN" altLang="en-US" sz="3200" b="1" dirty="0">
                  <a:solidFill>
                    <a:srgbClr val="FF9F9F"/>
                  </a:solidFill>
                </a:endParaRPr>
              </a:p>
            </p:txBody>
          </p:sp>
          <p:sp>
            <p:nvSpPr>
              <p:cNvPr id="56" name="ïŝḻíḓè">
                <a:extLst>
                  <a:ext uri="{FF2B5EF4-FFF2-40B4-BE49-F238E27FC236}">
                    <a16:creationId xmlns:a16="http://schemas.microsoft.com/office/drawing/2014/main" id="{9387AF40-5F5D-4EC1-BA2D-EFD2FB96FAF6}"/>
                  </a:ext>
                </a:extLst>
              </p:cNvPr>
              <p:cNvSpPr/>
              <p:nvPr/>
            </p:nvSpPr>
            <p:spPr bwMode="auto">
              <a:xfrm>
                <a:off x="4126956" y="5832475"/>
                <a:ext cx="3660775" cy="155575"/>
              </a:xfrm>
              <a:prstGeom prst="ellipse">
                <a:avLst/>
              </a:prstGeom>
              <a:solidFill>
                <a:srgbClr val="FF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ṡḻîḍe">
                <a:extLst>
                  <a:ext uri="{FF2B5EF4-FFF2-40B4-BE49-F238E27FC236}">
                    <a16:creationId xmlns:a16="http://schemas.microsoft.com/office/drawing/2014/main" id="{E8AC3364-AE3A-4025-A177-9D3A6308CA6E}"/>
                  </a:ext>
                </a:extLst>
              </p:cNvPr>
              <p:cNvSpPr/>
              <p:nvPr/>
            </p:nvSpPr>
            <p:spPr bwMode="auto">
              <a:xfrm>
                <a:off x="7394031" y="5773738"/>
                <a:ext cx="915988" cy="249238"/>
              </a:xfrm>
              <a:custGeom>
                <a:avLst/>
                <a:gdLst>
                  <a:gd name="T0" fmla="*/ 0 w 312"/>
                  <a:gd name="T1" fmla="*/ 85 h 85"/>
                  <a:gd name="T2" fmla="*/ 25 w 312"/>
                  <a:gd name="T3" fmla="*/ 73 h 85"/>
                  <a:gd name="T4" fmla="*/ 58 w 312"/>
                  <a:gd name="T5" fmla="*/ 56 h 85"/>
                  <a:gd name="T6" fmla="*/ 106 w 312"/>
                  <a:gd name="T7" fmla="*/ 39 h 85"/>
                  <a:gd name="T8" fmla="*/ 169 w 312"/>
                  <a:gd name="T9" fmla="*/ 40 h 85"/>
                  <a:gd name="T10" fmla="*/ 231 w 312"/>
                  <a:gd name="T11" fmla="*/ 10 h 85"/>
                  <a:gd name="T12" fmla="*/ 267 w 312"/>
                  <a:gd name="T13" fmla="*/ 52 h 85"/>
                  <a:gd name="T14" fmla="*/ 312 w 312"/>
                  <a:gd name="T15" fmla="*/ 85 h 85"/>
                  <a:gd name="T16" fmla="*/ 0 w 312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85">
                    <a:moveTo>
                      <a:pt x="0" y="85"/>
                    </a:moveTo>
                    <a:cubicBezTo>
                      <a:pt x="0" y="85"/>
                      <a:pt x="7" y="71"/>
                      <a:pt x="25" y="73"/>
                    </a:cubicBezTo>
                    <a:cubicBezTo>
                      <a:pt x="43" y="75"/>
                      <a:pt x="38" y="59"/>
                      <a:pt x="58" y="56"/>
                    </a:cubicBezTo>
                    <a:cubicBezTo>
                      <a:pt x="78" y="53"/>
                      <a:pt x="82" y="59"/>
                      <a:pt x="106" y="39"/>
                    </a:cubicBezTo>
                    <a:cubicBezTo>
                      <a:pt x="131" y="18"/>
                      <a:pt x="151" y="55"/>
                      <a:pt x="169" y="40"/>
                    </a:cubicBezTo>
                    <a:cubicBezTo>
                      <a:pt x="187" y="25"/>
                      <a:pt x="200" y="0"/>
                      <a:pt x="231" y="10"/>
                    </a:cubicBezTo>
                    <a:cubicBezTo>
                      <a:pt x="262" y="19"/>
                      <a:pt x="249" y="43"/>
                      <a:pt x="267" y="52"/>
                    </a:cubicBezTo>
                    <a:cubicBezTo>
                      <a:pt x="285" y="62"/>
                      <a:pt x="304" y="64"/>
                      <a:pt x="312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2FA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ṧľîḍé">
                <a:extLst>
                  <a:ext uri="{FF2B5EF4-FFF2-40B4-BE49-F238E27FC236}">
                    <a16:creationId xmlns:a16="http://schemas.microsoft.com/office/drawing/2014/main" id="{1063A595-784B-40D5-9759-02CF50161AE6}"/>
                  </a:ext>
                </a:extLst>
              </p:cNvPr>
              <p:cNvSpPr/>
              <p:nvPr/>
            </p:nvSpPr>
            <p:spPr bwMode="auto">
              <a:xfrm>
                <a:off x="3376068" y="5475288"/>
                <a:ext cx="915988" cy="249238"/>
              </a:xfrm>
              <a:custGeom>
                <a:avLst/>
                <a:gdLst>
                  <a:gd name="T0" fmla="*/ 0 w 312"/>
                  <a:gd name="T1" fmla="*/ 84 h 85"/>
                  <a:gd name="T2" fmla="*/ 25 w 312"/>
                  <a:gd name="T3" fmla="*/ 73 h 85"/>
                  <a:gd name="T4" fmla="*/ 58 w 312"/>
                  <a:gd name="T5" fmla="*/ 56 h 85"/>
                  <a:gd name="T6" fmla="*/ 106 w 312"/>
                  <a:gd name="T7" fmla="*/ 38 h 85"/>
                  <a:gd name="T8" fmla="*/ 169 w 312"/>
                  <a:gd name="T9" fmla="*/ 39 h 85"/>
                  <a:gd name="T10" fmla="*/ 231 w 312"/>
                  <a:gd name="T11" fmla="*/ 9 h 85"/>
                  <a:gd name="T12" fmla="*/ 267 w 312"/>
                  <a:gd name="T13" fmla="*/ 52 h 85"/>
                  <a:gd name="T14" fmla="*/ 312 w 312"/>
                  <a:gd name="T15" fmla="*/ 85 h 85"/>
                  <a:gd name="T16" fmla="*/ 0 w 312"/>
                  <a:gd name="T17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85">
                    <a:moveTo>
                      <a:pt x="0" y="84"/>
                    </a:moveTo>
                    <a:cubicBezTo>
                      <a:pt x="0" y="84"/>
                      <a:pt x="7" y="71"/>
                      <a:pt x="25" y="73"/>
                    </a:cubicBezTo>
                    <a:cubicBezTo>
                      <a:pt x="43" y="74"/>
                      <a:pt x="38" y="58"/>
                      <a:pt x="58" y="56"/>
                    </a:cubicBezTo>
                    <a:cubicBezTo>
                      <a:pt x="78" y="53"/>
                      <a:pt x="82" y="59"/>
                      <a:pt x="106" y="38"/>
                    </a:cubicBezTo>
                    <a:cubicBezTo>
                      <a:pt x="131" y="18"/>
                      <a:pt x="151" y="54"/>
                      <a:pt x="169" y="39"/>
                    </a:cubicBezTo>
                    <a:cubicBezTo>
                      <a:pt x="187" y="24"/>
                      <a:pt x="200" y="0"/>
                      <a:pt x="231" y="9"/>
                    </a:cubicBezTo>
                    <a:cubicBezTo>
                      <a:pt x="262" y="19"/>
                      <a:pt x="249" y="43"/>
                      <a:pt x="267" y="52"/>
                    </a:cubicBezTo>
                    <a:cubicBezTo>
                      <a:pt x="285" y="61"/>
                      <a:pt x="304" y="64"/>
                      <a:pt x="312" y="85"/>
                    </a:cubicBez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2FA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Sļïḓè">
                <a:extLst>
                  <a:ext uri="{FF2B5EF4-FFF2-40B4-BE49-F238E27FC236}">
                    <a16:creationId xmlns:a16="http://schemas.microsoft.com/office/drawing/2014/main" id="{8A8EF970-0956-494D-B62D-12FD5E337A97}"/>
                  </a:ext>
                </a:extLst>
              </p:cNvPr>
              <p:cNvSpPr/>
              <p:nvPr/>
            </p:nvSpPr>
            <p:spPr bwMode="auto">
              <a:xfrm>
                <a:off x="7517856" y="884238"/>
                <a:ext cx="1035050" cy="314325"/>
              </a:xfrm>
              <a:custGeom>
                <a:avLst/>
                <a:gdLst>
                  <a:gd name="T0" fmla="*/ 322 w 353"/>
                  <a:gd name="T1" fmla="*/ 107 h 107"/>
                  <a:gd name="T2" fmla="*/ 0 w 353"/>
                  <a:gd name="T3" fmla="*/ 107 h 107"/>
                  <a:gd name="T4" fmla="*/ 36 w 353"/>
                  <a:gd name="T5" fmla="*/ 67 h 107"/>
                  <a:gd name="T6" fmla="*/ 68 w 353"/>
                  <a:gd name="T7" fmla="*/ 76 h 107"/>
                  <a:gd name="T8" fmla="*/ 111 w 353"/>
                  <a:gd name="T9" fmla="*/ 41 h 107"/>
                  <a:gd name="T10" fmla="*/ 161 w 353"/>
                  <a:gd name="T11" fmla="*/ 68 h 107"/>
                  <a:gd name="T12" fmla="*/ 225 w 353"/>
                  <a:gd name="T13" fmla="*/ 35 h 107"/>
                  <a:gd name="T14" fmla="*/ 289 w 353"/>
                  <a:gd name="T15" fmla="*/ 65 h 107"/>
                  <a:gd name="T16" fmla="*/ 353 w 353"/>
                  <a:gd name="T17" fmla="*/ 107 h 107"/>
                  <a:gd name="T18" fmla="*/ 322 w 353"/>
                  <a:gd name="T1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3" h="107">
                    <a:moveTo>
                      <a:pt x="322" y="107"/>
                    </a:move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7"/>
                      <a:pt x="16" y="68"/>
                      <a:pt x="36" y="67"/>
                    </a:cubicBezTo>
                    <a:cubicBezTo>
                      <a:pt x="56" y="65"/>
                      <a:pt x="62" y="77"/>
                      <a:pt x="68" y="76"/>
                    </a:cubicBezTo>
                    <a:cubicBezTo>
                      <a:pt x="75" y="75"/>
                      <a:pt x="85" y="43"/>
                      <a:pt x="111" y="41"/>
                    </a:cubicBezTo>
                    <a:cubicBezTo>
                      <a:pt x="137" y="40"/>
                      <a:pt x="147" y="64"/>
                      <a:pt x="161" y="68"/>
                    </a:cubicBezTo>
                    <a:cubicBezTo>
                      <a:pt x="175" y="72"/>
                      <a:pt x="203" y="70"/>
                      <a:pt x="225" y="35"/>
                    </a:cubicBezTo>
                    <a:cubicBezTo>
                      <a:pt x="246" y="0"/>
                      <a:pt x="288" y="38"/>
                      <a:pt x="289" y="65"/>
                    </a:cubicBezTo>
                    <a:cubicBezTo>
                      <a:pt x="290" y="106"/>
                      <a:pt x="353" y="83"/>
                      <a:pt x="353" y="107"/>
                    </a:cubicBezTo>
                    <a:lnTo>
                      <a:pt x="322" y="10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śľíḑe">
                <a:extLst>
                  <a:ext uri="{FF2B5EF4-FFF2-40B4-BE49-F238E27FC236}">
                    <a16:creationId xmlns:a16="http://schemas.microsoft.com/office/drawing/2014/main" id="{9F36FEB6-59DE-4947-A450-CEE217C61F65}"/>
                  </a:ext>
                </a:extLst>
              </p:cNvPr>
              <p:cNvSpPr/>
              <p:nvPr/>
            </p:nvSpPr>
            <p:spPr bwMode="auto">
              <a:xfrm>
                <a:off x="3223668" y="3005138"/>
                <a:ext cx="1035050" cy="314325"/>
              </a:xfrm>
              <a:custGeom>
                <a:avLst/>
                <a:gdLst>
                  <a:gd name="T0" fmla="*/ 31 w 353"/>
                  <a:gd name="T1" fmla="*/ 107 h 107"/>
                  <a:gd name="T2" fmla="*/ 353 w 353"/>
                  <a:gd name="T3" fmla="*/ 107 h 107"/>
                  <a:gd name="T4" fmla="*/ 317 w 353"/>
                  <a:gd name="T5" fmla="*/ 67 h 107"/>
                  <a:gd name="T6" fmla="*/ 285 w 353"/>
                  <a:gd name="T7" fmla="*/ 76 h 107"/>
                  <a:gd name="T8" fmla="*/ 242 w 353"/>
                  <a:gd name="T9" fmla="*/ 41 h 107"/>
                  <a:gd name="T10" fmla="*/ 192 w 353"/>
                  <a:gd name="T11" fmla="*/ 68 h 107"/>
                  <a:gd name="T12" fmla="*/ 129 w 353"/>
                  <a:gd name="T13" fmla="*/ 35 h 107"/>
                  <a:gd name="T14" fmla="*/ 65 w 353"/>
                  <a:gd name="T15" fmla="*/ 65 h 107"/>
                  <a:gd name="T16" fmla="*/ 0 w 353"/>
                  <a:gd name="T17" fmla="*/ 107 h 107"/>
                  <a:gd name="T18" fmla="*/ 31 w 353"/>
                  <a:gd name="T1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3" h="107">
                    <a:moveTo>
                      <a:pt x="31" y="107"/>
                    </a:moveTo>
                    <a:cubicBezTo>
                      <a:pt x="353" y="107"/>
                      <a:pt x="353" y="107"/>
                      <a:pt x="353" y="107"/>
                    </a:cubicBezTo>
                    <a:cubicBezTo>
                      <a:pt x="353" y="107"/>
                      <a:pt x="337" y="68"/>
                      <a:pt x="317" y="67"/>
                    </a:cubicBezTo>
                    <a:cubicBezTo>
                      <a:pt x="297" y="65"/>
                      <a:pt x="291" y="77"/>
                      <a:pt x="285" y="76"/>
                    </a:cubicBezTo>
                    <a:cubicBezTo>
                      <a:pt x="279" y="75"/>
                      <a:pt x="268" y="43"/>
                      <a:pt x="242" y="41"/>
                    </a:cubicBezTo>
                    <a:cubicBezTo>
                      <a:pt x="217" y="40"/>
                      <a:pt x="207" y="64"/>
                      <a:pt x="192" y="68"/>
                    </a:cubicBezTo>
                    <a:cubicBezTo>
                      <a:pt x="178" y="72"/>
                      <a:pt x="151" y="70"/>
                      <a:pt x="129" y="35"/>
                    </a:cubicBezTo>
                    <a:cubicBezTo>
                      <a:pt x="107" y="0"/>
                      <a:pt x="66" y="38"/>
                      <a:pt x="65" y="65"/>
                    </a:cubicBezTo>
                    <a:cubicBezTo>
                      <a:pt x="63" y="106"/>
                      <a:pt x="0" y="83"/>
                      <a:pt x="0" y="107"/>
                    </a:cubicBezTo>
                    <a:lnTo>
                      <a:pt x="31" y="10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ṡļîďé">
                <a:extLst>
                  <a:ext uri="{FF2B5EF4-FFF2-40B4-BE49-F238E27FC236}">
                    <a16:creationId xmlns:a16="http://schemas.microsoft.com/office/drawing/2014/main" id="{B2395ABD-50B3-4B14-AA89-0993A43BA4A8}"/>
                  </a:ext>
                </a:extLst>
              </p:cNvPr>
              <p:cNvSpPr/>
              <p:nvPr/>
            </p:nvSpPr>
            <p:spPr bwMode="auto">
              <a:xfrm>
                <a:off x="7811543" y="3871913"/>
                <a:ext cx="1035050" cy="314325"/>
              </a:xfrm>
              <a:custGeom>
                <a:avLst/>
                <a:gdLst>
                  <a:gd name="T0" fmla="*/ 31 w 353"/>
                  <a:gd name="T1" fmla="*/ 107 h 107"/>
                  <a:gd name="T2" fmla="*/ 353 w 353"/>
                  <a:gd name="T3" fmla="*/ 107 h 107"/>
                  <a:gd name="T4" fmla="*/ 317 w 353"/>
                  <a:gd name="T5" fmla="*/ 67 h 107"/>
                  <a:gd name="T6" fmla="*/ 285 w 353"/>
                  <a:gd name="T7" fmla="*/ 76 h 107"/>
                  <a:gd name="T8" fmla="*/ 242 w 353"/>
                  <a:gd name="T9" fmla="*/ 41 h 107"/>
                  <a:gd name="T10" fmla="*/ 192 w 353"/>
                  <a:gd name="T11" fmla="*/ 68 h 107"/>
                  <a:gd name="T12" fmla="*/ 129 w 353"/>
                  <a:gd name="T13" fmla="*/ 35 h 107"/>
                  <a:gd name="T14" fmla="*/ 65 w 353"/>
                  <a:gd name="T15" fmla="*/ 65 h 107"/>
                  <a:gd name="T16" fmla="*/ 0 w 353"/>
                  <a:gd name="T17" fmla="*/ 107 h 107"/>
                  <a:gd name="T18" fmla="*/ 31 w 353"/>
                  <a:gd name="T1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3" h="107">
                    <a:moveTo>
                      <a:pt x="31" y="107"/>
                    </a:moveTo>
                    <a:cubicBezTo>
                      <a:pt x="353" y="107"/>
                      <a:pt x="353" y="107"/>
                      <a:pt x="353" y="107"/>
                    </a:cubicBezTo>
                    <a:cubicBezTo>
                      <a:pt x="353" y="107"/>
                      <a:pt x="337" y="68"/>
                      <a:pt x="317" y="67"/>
                    </a:cubicBezTo>
                    <a:cubicBezTo>
                      <a:pt x="297" y="65"/>
                      <a:pt x="291" y="77"/>
                      <a:pt x="285" y="76"/>
                    </a:cubicBezTo>
                    <a:cubicBezTo>
                      <a:pt x="279" y="75"/>
                      <a:pt x="268" y="43"/>
                      <a:pt x="242" y="41"/>
                    </a:cubicBezTo>
                    <a:cubicBezTo>
                      <a:pt x="217" y="40"/>
                      <a:pt x="207" y="64"/>
                      <a:pt x="192" y="68"/>
                    </a:cubicBezTo>
                    <a:cubicBezTo>
                      <a:pt x="178" y="72"/>
                      <a:pt x="151" y="70"/>
                      <a:pt x="129" y="35"/>
                    </a:cubicBezTo>
                    <a:cubicBezTo>
                      <a:pt x="107" y="0"/>
                      <a:pt x="66" y="38"/>
                      <a:pt x="65" y="65"/>
                    </a:cubicBezTo>
                    <a:cubicBezTo>
                      <a:pt x="63" y="106"/>
                      <a:pt x="0" y="83"/>
                      <a:pt x="0" y="107"/>
                    </a:cubicBezTo>
                    <a:lnTo>
                      <a:pt x="31" y="10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şļídé">
                <a:extLst>
                  <a:ext uri="{FF2B5EF4-FFF2-40B4-BE49-F238E27FC236}">
                    <a16:creationId xmlns:a16="http://schemas.microsoft.com/office/drawing/2014/main" id="{FE48F8B8-97E8-4367-A357-73D7030D716E}"/>
                  </a:ext>
                </a:extLst>
              </p:cNvPr>
              <p:cNvSpPr/>
              <p:nvPr/>
            </p:nvSpPr>
            <p:spPr bwMode="auto">
              <a:xfrm>
                <a:off x="6001793" y="2751138"/>
                <a:ext cx="938213" cy="620713"/>
              </a:xfrm>
              <a:custGeom>
                <a:avLst/>
                <a:gdLst>
                  <a:gd name="T0" fmla="*/ 320 w 320"/>
                  <a:gd name="T1" fmla="*/ 47 h 212"/>
                  <a:gd name="T2" fmla="*/ 0 w 320"/>
                  <a:gd name="T3" fmla="*/ 145 h 212"/>
                  <a:gd name="T4" fmla="*/ 7 w 320"/>
                  <a:gd name="T5" fmla="*/ 113 h 212"/>
                  <a:gd name="T6" fmla="*/ 232 w 320"/>
                  <a:gd name="T7" fmla="*/ 0 h 212"/>
                  <a:gd name="T8" fmla="*/ 320 w 320"/>
                  <a:gd name="T9" fmla="*/ 4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212">
                    <a:moveTo>
                      <a:pt x="320" y="47"/>
                    </a:moveTo>
                    <a:cubicBezTo>
                      <a:pt x="320" y="47"/>
                      <a:pt x="195" y="212"/>
                      <a:pt x="0" y="145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169" y="112"/>
                      <a:pt x="232" y="0"/>
                    </a:cubicBezTo>
                    <a:lnTo>
                      <a:pt x="320" y="47"/>
                    </a:lnTo>
                    <a:close/>
                  </a:path>
                </a:pathLst>
              </a:custGeom>
              <a:solidFill>
                <a:srgbClr val="FFB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ṡḻîḋé">
                <a:extLst>
                  <a:ext uri="{FF2B5EF4-FFF2-40B4-BE49-F238E27FC236}">
                    <a16:creationId xmlns:a16="http://schemas.microsoft.com/office/drawing/2014/main" id="{171FE3BD-D7BD-4832-8C73-6C22632C9764}"/>
                  </a:ext>
                </a:extLst>
              </p:cNvPr>
              <p:cNvSpPr/>
              <p:nvPr/>
            </p:nvSpPr>
            <p:spPr bwMode="auto">
              <a:xfrm>
                <a:off x="6822531" y="2398713"/>
                <a:ext cx="111125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ṧḷïďè">
                <a:extLst>
                  <a:ext uri="{FF2B5EF4-FFF2-40B4-BE49-F238E27FC236}">
                    <a16:creationId xmlns:a16="http://schemas.microsoft.com/office/drawing/2014/main" id="{DFE399DF-A8E5-4674-9092-69471C6771A6}"/>
                  </a:ext>
                </a:extLst>
              </p:cNvPr>
              <p:cNvSpPr/>
              <p:nvPr/>
            </p:nvSpPr>
            <p:spPr bwMode="auto">
              <a:xfrm>
                <a:off x="6878093" y="2338388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şḻîďè">
                <a:extLst>
                  <a:ext uri="{FF2B5EF4-FFF2-40B4-BE49-F238E27FC236}">
                    <a16:creationId xmlns:a16="http://schemas.microsoft.com/office/drawing/2014/main" id="{1EE42766-ACFD-455B-8389-56CD49DDD394}"/>
                  </a:ext>
                </a:extLst>
              </p:cNvPr>
              <p:cNvSpPr/>
              <p:nvPr/>
            </p:nvSpPr>
            <p:spPr bwMode="auto">
              <a:xfrm>
                <a:off x="6908256" y="2259013"/>
                <a:ext cx="111125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ṥḷïḍê">
                <a:extLst>
                  <a:ext uri="{FF2B5EF4-FFF2-40B4-BE49-F238E27FC236}">
                    <a16:creationId xmlns:a16="http://schemas.microsoft.com/office/drawing/2014/main" id="{DF88422D-EEF9-4396-896F-62100FF0B474}"/>
                  </a:ext>
                </a:extLst>
              </p:cNvPr>
              <p:cNvSpPr/>
              <p:nvPr/>
            </p:nvSpPr>
            <p:spPr bwMode="auto">
              <a:xfrm>
                <a:off x="6916193" y="2168525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şḻîḑè">
                <a:extLst>
                  <a:ext uri="{FF2B5EF4-FFF2-40B4-BE49-F238E27FC236}">
                    <a16:creationId xmlns:a16="http://schemas.microsoft.com/office/drawing/2014/main" id="{EBE6FBBD-674A-43FA-A9E7-B8FFC5ED8FEE}"/>
                  </a:ext>
                </a:extLst>
              </p:cNvPr>
              <p:cNvSpPr/>
              <p:nvPr/>
            </p:nvSpPr>
            <p:spPr bwMode="auto">
              <a:xfrm>
                <a:off x="6890793" y="2071688"/>
                <a:ext cx="107950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şḻïḋè">
                <a:extLst>
                  <a:ext uri="{FF2B5EF4-FFF2-40B4-BE49-F238E27FC236}">
                    <a16:creationId xmlns:a16="http://schemas.microsoft.com/office/drawing/2014/main" id="{A7817E0E-7F6E-47E8-AA29-381A4338CEE4}"/>
                  </a:ext>
                </a:extLst>
              </p:cNvPr>
              <p:cNvSpPr/>
              <p:nvPr/>
            </p:nvSpPr>
            <p:spPr bwMode="auto">
              <a:xfrm>
                <a:off x="6835231" y="2006600"/>
                <a:ext cx="107950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šḻîďê">
                <a:extLst>
                  <a:ext uri="{FF2B5EF4-FFF2-40B4-BE49-F238E27FC236}">
                    <a16:creationId xmlns:a16="http://schemas.microsoft.com/office/drawing/2014/main" id="{08E91449-6EA5-4892-96C9-C8FEE5DB3EEF}"/>
                  </a:ext>
                </a:extLst>
              </p:cNvPr>
              <p:cNvSpPr/>
              <p:nvPr/>
            </p:nvSpPr>
            <p:spPr bwMode="auto">
              <a:xfrm>
                <a:off x="6770143" y="1982788"/>
                <a:ext cx="107950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śľídê">
                <a:extLst>
                  <a:ext uri="{FF2B5EF4-FFF2-40B4-BE49-F238E27FC236}">
                    <a16:creationId xmlns:a16="http://schemas.microsoft.com/office/drawing/2014/main" id="{B98791AD-AE4B-43C3-BE83-6BE2AED8DB8F}"/>
                  </a:ext>
                </a:extLst>
              </p:cNvPr>
              <p:cNvSpPr/>
              <p:nvPr/>
            </p:nvSpPr>
            <p:spPr bwMode="auto">
              <a:xfrm>
                <a:off x="6693943" y="1962150"/>
                <a:ext cx="107950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ṡ1iḋé">
                <a:extLst>
                  <a:ext uri="{FF2B5EF4-FFF2-40B4-BE49-F238E27FC236}">
                    <a16:creationId xmlns:a16="http://schemas.microsoft.com/office/drawing/2014/main" id="{3373FE03-F26C-4062-A257-079859D31621}"/>
                  </a:ext>
                </a:extLst>
              </p:cNvPr>
              <p:cNvSpPr/>
              <p:nvPr/>
            </p:nvSpPr>
            <p:spPr bwMode="auto">
              <a:xfrm>
                <a:off x="6617743" y="1962150"/>
                <a:ext cx="111125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šḻïḋè">
                <a:extLst>
                  <a:ext uri="{FF2B5EF4-FFF2-40B4-BE49-F238E27FC236}">
                    <a16:creationId xmlns:a16="http://schemas.microsoft.com/office/drawing/2014/main" id="{FB3E6A8C-87F6-40FF-AD43-4235F281AA5B}"/>
                  </a:ext>
                </a:extLst>
              </p:cNvPr>
              <p:cNvSpPr/>
              <p:nvPr/>
            </p:nvSpPr>
            <p:spPr bwMode="auto">
              <a:xfrm>
                <a:off x="6544718" y="1971675"/>
                <a:ext cx="111125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ṧ1íḓê">
                <a:extLst>
                  <a:ext uri="{FF2B5EF4-FFF2-40B4-BE49-F238E27FC236}">
                    <a16:creationId xmlns:a16="http://schemas.microsoft.com/office/drawing/2014/main" id="{E50E8A48-6E6E-49CC-B92C-B809DB730171}"/>
                  </a:ext>
                </a:extLst>
              </p:cNvPr>
              <p:cNvSpPr/>
              <p:nvPr/>
            </p:nvSpPr>
            <p:spPr bwMode="auto">
              <a:xfrm>
                <a:off x="6473281" y="2006600"/>
                <a:ext cx="111125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ŝḷîde">
                <a:extLst>
                  <a:ext uri="{FF2B5EF4-FFF2-40B4-BE49-F238E27FC236}">
                    <a16:creationId xmlns:a16="http://schemas.microsoft.com/office/drawing/2014/main" id="{62D948AC-0235-499C-B226-2692C02DB960}"/>
                  </a:ext>
                </a:extLst>
              </p:cNvPr>
              <p:cNvSpPr/>
              <p:nvPr/>
            </p:nvSpPr>
            <p:spPr bwMode="auto">
              <a:xfrm>
                <a:off x="6435181" y="2082800"/>
                <a:ext cx="109538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śļïḑe">
                <a:extLst>
                  <a:ext uri="{FF2B5EF4-FFF2-40B4-BE49-F238E27FC236}">
                    <a16:creationId xmlns:a16="http://schemas.microsoft.com/office/drawing/2014/main" id="{9E783707-8C81-4428-A6EA-3B9563270DAE}"/>
                  </a:ext>
                </a:extLst>
              </p:cNvPr>
              <p:cNvSpPr/>
              <p:nvPr/>
            </p:nvSpPr>
            <p:spPr bwMode="auto">
              <a:xfrm>
                <a:off x="6435181" y="2182813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Sḻïďè">
                <a:extLst>
                  <a:ext uri="{FF2B5EF4-FFF2-40B4-BE49-F238E27FC236}">
                    <a16:creationId xmlns:a16="http://schemas.microsoft.com/office/drawing/2014/main" id="{988EE332-F2B6-4543-93E0-D89C745B0F4B}"/>
                  </a:ext>
                </a:extLst>
              </p:cNvPr>
              <p:cNvSpPr/>
              <p:nvPr/>
            </p:nvSpPr>
            <p:spPr bwMode="auto">
              <a:xfrm>
                <a:off x="6444706" y="2259013"/>
                <a:ext cx="107950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şḷídè">
                <a:extLst>
                  <a:ext uri="{FF2B5EF4-FFF2-40B4-BE49-F238E27FC236}">
                    <a16:creationId xmlns:a16="http://schemas.microsoft.com/office/drawing/2014/main" id="{6DAD2A10-EC6E-43CD-BB10-9916BA316B73}"/>
                  </a:ext>
                </a:extLst>
              </p:cNvPr>
              <p:cNvSpPr/>
              <p:nvPr/>
            </p:nvSpPr>
            <p:spPr bwMode="auto">
              <a:xfrm>
                <a:off x="6528843" y="2062163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ṥļîďe">
                <a:extLst>
                  <a:ext uri="{FF2B5EF4-FFF2-40B4-BE49-F238E27FC236}">
                    <a16:creationId xmlns:a16="http://schemas.microsoft.com/office/drawing/2014/main" id="{3122135B-5AB0-4EC0-85EF-591EA89F7559}"/>
                  </a:ext>
                </a:extLst>
              </p:cNvPr>
              <p:cNvSpPr/>
              <p:nvPr/>
            </p:nvSpPr>
            <p:spPr bwMode="auto">
              <a:xfrm>
                <a:off x="6490743" y="2138363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šļîďè">
                <a:extLst>
                  <a:ext uri="{FF2B5EF4-FFF2-40B4-BE49-F238E27FC236}">
                    <a16:creationId xmlns:a16="http://schemas.microsoft.com/office/drawing/2014/main" id="{C9F7831F-0332-4952-8195-C6F12AA26417}"/>
                  </a:ext>
                </a:extLst>
              </p:cNvPr>
              <p:cNvSpPr/>
              <p:nvPr/>
            </p:nvSpPr>
            <p:spPr bwMode="auto">
              <a:xfrm>
                <a:off x="6508206" y="2062163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lïḓê">
                <a:extLst>
                  <a:ext uri="{FF2B5EF4-FFF2-40B4-BE49-F238E27FC236}">
                    <a16:creationId xmlns:a16="http://schemas.microsoft.com/office/drawing/2014/main" id="{486A4398-0228-43BA-B46D-D6E8D0B0BF0F}"/>
                  </a:ext>
                </a:extLst>
              </p:cNvPr>
              <p:cNvSpPr/>
              <p:nvPr/>
            </p:nvSpPr>
            <p:spPr bwMode="auto">
              <a:xfrm>
                <a:off x="6905081" y="3735388"/>
                <a:ext cx="363538" cy="211138"/>
              </a:xfrm>
              <a:custGeom>
                <a:avLst/>
                <a:gdLst>
                  <a:gd name="T0" fmla="*/ 107 w 124"/>
                  <a:gd name="T1" fmla="*/ 0 h 72"/>
                  <a:gd name="T2" fmla="*/ 62 w 124"/>
                  <a:gd name="T3" fmla="*/ 44 h 72"/>
                  <a:gd name="T4" fmla="*/ 107 w 124"/>
                  <a:gd name="T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4" h="72">
                    <a:moveTo>
                      <a:pt x="107" y="0"/>
                    </a:moveTo>
                    <a:cubicBezTo>
                      <a:pt x="107" y="0"/>
                      <a:pt x="124" y="72"/>
                      <a:pt x="62" y="44"/>
                    </a:cubicBezTo>
                    <a:cubicBezTo>
                      <a:pt x="0" y="15"/>
                      <a:pt x="107" y="0"/>
                      <a:pt x="1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şlîḍè">
                <a:extLst>
                  <a:ext uri="{FF2B5EF4-FFF2-40B4-BE49-F238E27FC236}">
                    <a16:creationId xmlns:a16="http://schemas.microsoft.com/office/drawing/2014/main" id="{49749B0A-614D-44D2-B236-138D5861CFD3}"/>
                  </a:ext>
                </a:extLst>
              </p:cNvPr>
              <p:cNvSpPr/>
              <p:nvPr/>
            </p:nvSpPr>
            <p:spPr bwMode="auto">
              <a:xfrm>
                <a:off x="6382793" y="4221163"/>
                <a:ext cx="152400" cy="184150"/>
              </a:xfrm>
              <a:custGeom>
                <a:avLst/>
                <a:gdLst>
                  <a:gd name="T0" fmla="*/ 19 w 52"/>
                  <a:gd name="T1" fmla="*/ 0 h 63"/>
                  <a:gd name="T2" fmla="*/ 48 w 52"/>
                  <a:gd name="T3" fmla="*/ 32 h 63"/>
                  <a:gd name="T4" fmla="*/ 37 w 52"/>
                  <a:gd name="T5" fmla="*/ 44 h 63"/>
                  <a:gd name="T6" fmla="*/ 40 w 52"/>
                  <a:gd name="T7" fmla="*/ 63 h 63"/>
                  <a:gd name="T8" fmla="*/ 0 w 52"/>
                  <a:gd name="T9" fmla="*/ 18 h 63"/>
                  <a:gd name="T10" fmla="*/ 19 w 52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3">
                    <a:moveTo>
                      <a:pt x="19" y="0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52" y="36"/>
                      <a:pt x="41" y="40"/>
                      <a:pt x="37" y="44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şḻïďê">
                <a:extLst>
                  <a:ext uri="{FF2B5EF4-FFF2-40B4-BE49-F238E27FC236}">
                    <a16:creationId xmlns:a16="http://schemas.microsoft.com/office/drawing/2014/main" id="{2C22DBB9-B9B7-4F00-B32E-577C8387BF22}"/>
                  </a:ext>
                </a:extLst>
              </p:cNvPr>
              <p:cNvSpPr/>
              <p:nvPr/>
            </p:nvSpPr>
            <p:spPr bwMode="auto">
              <a:xfrm>
                <a:off x="6254206" y="4294188"/>
                <a:ext cx="295275" cy="169863"/>
              </a:xfrm>
              <a:custGeom>
                <a:avLst/>
                <a:gdLst>
                  <a:gd name="T0" fmla="*/ 73 w 101"/>
                  <a:gd name="T1" fmla="*/ 4 h 58"/>
                  <a:gd name="T2" fmla="*/ 99 w 101"/>
                  <a:gd name="T3" fmla="*/ 13 h 58"/>
                  <a:gd name="T4" fmla="*/ 101 w 101"/>
                  <a:gd name="T5" fmla="*/ 23 h 58"/>
                  <a:gd name="T6" fmla="*/ 4 w 101"/>
                  <a:gd name="T7" fmla="*/ 58 h 58"/>
                  <a:gd name="T8" fmla="*/ 5 w 101"/>
                  <a:gd name="T9" fmla="*/ 52 h 58"/>
                  <a:gd name="T10" fmla="*/ 43 w 101"/>
                  <a:gd name="T11" fmla="*/ 22 h 58"/>
                  <a:gd name="T12" fmla="*/ 68 w 101"/>
                  <a:gd name="T13" fmla="*/ 5 h 58"/>
                  <a:gd name="T14" fmla="*/ 73 w 101"/>
                  <a:gd name="T15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58">
                    <a:moveTo>
                      <a:pt x="73" y="4"/>
                    </a:moveTo>
                    <a:cubicBezTo>
                      <a:pt x="83" y="0"/>
                      <a:pt x="95" y="4"/>
                      <a:pt x="99" y="13"/>
                    </a:cubicBezTo>
                    <a:cubicBezTo>
                      <a:pt x="100" y="16"/>
                      <a:pt x="101" y="19"/>
                      <a:pt x="101" y="23"/>
                    </a:cubicBezTo>
                    <a:cubicBezTo>
                      <a:pt x="100" y="38"/>
                      <a:pt x="4" y="58"/>
                      <a:pt x="4" y="58"/>
                    </a:cubicBezTo>
                    <a:cubicBezTo>
                      <a:pt x="4" y="58"/>
                      <a:pt x="0" y="57"/>
                      <a:pt x="5" y="5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58" y="6"/>
                      <a:pt x="68" y="5"/>
                    </a:cubicBezTo>
                    <a:cubicBezTo>
                      <a:pt x="70" y="5"/>
                      <a:pt x="72" y="4"/>
                      <a:pt x="73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şļíḋè">
                <a:extLst>
                  <a:ext uri="{FF2B5EF4-FFF2-40B4-BE49-F238E27FC236}">
                    <a16:creationId xmlns:a16="http://schemas.microsoft.com/office/drawing/2014/main" id="{2692E69F-6D00-466E-9134-9045DEEE2131}"/>
                  </a:ext>
                </a:extLst>
              </p:cNvPr>
              <p:cNvSpPr/>
              <p:nvPr/>
            </p:nvSpPr>
            <p:spPr bwMode="auto">
              <a:xfrm>
                <a:off x="5943056" y="3473450"/>
                <a:ext cx="996950" cy="835025"/>
              </a:xfrm>
              <a:custGeom>
                <a:avLst/>
                <a:gdLst>
                  <a:gd name="T0" fmla="*/ 42 w 340"/>
                  <a:gd name="T1" fmla="*/ 36 h 285"/>
                  <a:gd name="T2" fmla="*/ 280 w 340"/>
                  <a:gd name="T3" fmla="*/ 32 h 285"/>
                  <a:gd name="T4" fmla="*/ 338 w 340"/>
                  <a:gd name="T5" fmla="*/ 38 h 285"/>
                  <a:gd name="T6" fmla="*/ 312 w 340"/>
                  <a:gd name="T7" fmla="*/ 159 h 285"/>
                  <a:gd name="T8" fmla="*/ 153 w 340"/>
                  <a:gd name="T9" fmla="*/ 142 h 285"/>
                  <a:gd name="T10" fmla="*/ 170 w 340"/>
                  <a:gd name="T11" fmla="*/ 235 h 285"/>
                  <a:gd name="T12" fmla="*/ 185 w 340"/>
                  <a:gd name="T13" fmla="*/ 267 h 285"/>
                  <a:gd name="T14" fmla="*/ 157 w 340"/>
                  <a:gd name="T15" fmla="*/ 285 h 285"/>
                  <a:gd name="T16" fmla="*/ 25 w 340"/>
                  <a:gd name="T17" fmla="*/ 115 h 285"/>
                  <a:gd name="T18" fmla="*/ 42 w 340"/>
                  <a:gd name="T19" fmla="*/ 3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285">
                    <a:moveTo>
                      <a:pt x="42" y="36"/>
                    </a:moveTo>
                    <a:cubicBezTo>
                      <a:pt x="76" y="28"/>
                      <a:pt x="188" y="0"/>
                      <a:pt x="280" y="32"/>
                    </a:cubicBezTo>
                    <a:cubicBezTo>
                      <a:pt x="296" y="38"/>
                      <a:pt x="312" y="38"/>
                      <a:pt x="338" y="38"/>
                    </a:cubicBezTo>
                    <a:cubicBezTo>
                      <a:pt x="340" y="75"/>
                      <a:pt x="326" y="124"/>
                      <a:pt x="312" y="159"/>
                    </a:cubicBezTo>
                    <a:cubicBezTo>
                      <a:pt x="269" y="161"/>
                      <a:pt x="194" y="162"/>
                      <a:pt x="153" y="142"/>
                    </a:cubicBezTo>
                    <a:cubicBezTo>
                      <a:pt x="153" y="142"/>
                      <a:pt x="160" y="214"/>
                      <a:pt x="170" y="235"/>
                    </a:cubicBezTo>
                    <a:cubicBezTo>
                      <a:pt x="174" y="243"/>
                      <a:pt x="180" y="256"/>
                      <a:pt x="185" y="267"/>
                    </a:cubicBezTo>
                    <a:cubicBezTo>
                      <a:pt x="176" y="274"/>
                      <a:pt x="166" y="277"/>
                      <a:pt x="157" y="285"/>
                    </a:cubicBezTo>
                    <a:cubicBezTo>
                      <a:pt x="128" y="252"/>
                      <a:pt x="44" y="159"/>
                      <a:pt x="25" y="115"/>
                    </a:cubicBezTo>
                    <a:cubicBezTo>
                      <a:pt x="0" y="61"/>
                      <a:pt x="16" y="41"/>
                      <a:pt x="42" y="36"/>
                    </a:cubicBezTo>
                  </a:path>
                </a:pathLst>
              </a:custGeom>
              <a:solidFill>
                <a:srgbClr val="122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šľíḋê">
                <a:extLst>
                  <a:ext uri="{FF2B5EF4-FFF2-40B4-BE49-F238E27FC236}">
                    <a16:creationId xmlns:a16="http://schemas.microsoft.com/office/drawing/2014/main" id="{43715C99-EEFA-47EA-8C94-6E5E318BDF09}"/>
                  </a:ext>
                </a:extLst>
              </p:cNvPr>
              <p:cNvSpPr/>
              <p:nvPr/>
            </p:nvSpPr>
            <p:spPr bwMode="auto">
              <a:xfrm>
                <a:off x="6697118" y="4324350"/>
                <a:ext cx="160338" cy="153988"/>
              </a:xfrm>
              <a:custGeom>
                <a:avLst/>
                <a:gdLst>
                  <a:gd name="T0" fmla="*/ 12 w 55"/>
                  <a:gd name="T1" fmla="*/ 0 h 53"/>
                  <a:gd name="T2" fmla="*/ 49 w 55"/>
                  <a:gd name="T3" fmla="*/ 21 h 53"/>
                  <a:gd name="T4" fmla="*/ 43 w 55"/>
                  <a:gd name="T5" fmla="*/ 36 h 53"/>
                  <a:gd name="T6" fmla="*/ 52 w 55"/>
                  <a:gd name="T7" fmla="*/ 53 h 53"/>
                  <a:gd name="T8" fmla="*/ 0 w 55"/>
                  <a:gd name="T9" fmla="*/ 23 h 53"/>
                  <a:gd name="T10" fmla="*/ 12 w 55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3">
                    <a:moveTo>
                      <a:pt x="12" y="0"/>
                    </a:moveTo>
                    <a:cubicBezTo>
                      <a:pt x="49" y="21"/>
                      <a:pt x="49" y="21"/>
                      <a:pt x="49" y="21"/>
                    </a:cubicBezTo>
                    <a:cubicBezTo>
                      <a:pt x="55" y="24"/>
                      <a:pt x="46" y="31"/>
                      <a:pt x="43" y="36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ş1îḑê">
                <a:extLst>
                  <a:ext uri="{FF2B5EF4-FFF2-40B4-BE49-F238E27FC236}">
                    <a16:creationId xmlns:a16="http://schemas.microsoft.com/office/drawing/2014/main" id="{E60F2B06-63D9-4B80-924D-39133A52C135}"/>
                  </a:ext>
                </a:extLst>
              </p:cNvPr>
              <p:cNvSpPr/>
              <p:nvPr/>
            </p:nvSpPr>
            <p:spPr bwMode="auto">
              <a:xfrm>
                <a:off x="6635206" y="4373563"/>
                <a:ext cx="257175" cy="236538"/>
              </a:xfrm>
              <a:custGeom>
                <a:avLst/>
                <a:gdLst>
                  <a:gd name="T0" fmla="*/ 52 w 88"/>
                  <a:gd name="T1" fmla="*/ 7 h 81"/>
                  <a:gd name="T2" fmla="*/ 79 w 88"/>
                  <a:gd name="T3" fmla="*/ 8 h 81"/>
                  <a:gd name="T4" fmla="*/ 84 w 88"/>
                  <a:gd name="T5" fmla="*/ 16 h 81"/>
                  <a:gd name="T6" fmla="*/ 4 w 88"/>
                  <a:gd name="T7" fmla="*/ 81 h 81"/>
                  <a:gd name="T8" fmla="*/ 3 w 88"/>
                  <a:gd name="T9" fmla="*/ 75 h 81"/>
                  <a:gd name="T10" fmla="*/ 30 w 88"/>
                  <a:gd name="T11" fmla="*/ 34 h 81"/>
                  <a:gd name="T12" fmla="*/ 48 w 88"/>
                  <a:gd name="T13" fmla="*/ 10 h 81"/>
                  <a:gd name="T14" fmla="*/ 52 w 88"/>
                  <a:gd name="T15" fmla="*/ 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81">
                    <a:moveTo>
                      <a:pt x="52" y="7"/>
                    </a:moveTo>
                    <a:cubicBezTo>
                      <a:pt x="60" y="0"/>
                      <a:pt x="72" y="0"/>
                      <a:pt x="79" y="8"/>
                    </a:cubicBezTo>
                    <a:cubicBezTo>
                      <a:pt x="82" y="10"/>
                      <a:pt x="83" y="13"/>
                      <a:pt x="84" y="16"/>
                    </a:cubicBezTo>
                    <a:cubicBezTo>
                      <a:pt x="88" y="30"/>
                      <a:pt x="4" y="81"/>
                      <a:pt x="4" y="81"/>
                    </a:cubicBezTo>
                    <a:cubicBezTo>
                      <a:pt x="4" y="81"/>
                      <a:pt x="0" y="81"/>
                      <a:pt x="3" y="75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9" y="14"/>
                      <a:pt x="48" y="10"/>
                    </a:cubicBezTo>
                    <a:cubicBezTo>
                      <a:pt x="49" y="9"/>
                      <a:pt x="51" y="8"/>
                      <a:pt x="52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ṩlïḍe">
                <a:extLst>
                  <a:ext uri="{FF2B5EF4-FFF2-40B4-BE49-F238E27FC236}">
                    <a16:creationId xmlns:a16="http://schemas.microsoft.com/office/drawing/2014/main" id="{C122CC82-6649-4622-9DE0-3A52325931D3}"/>
                  </a:ext>
                </a:extLst>
              </p:cNvPr>
              <p:cNvSpPr/>
              <p:nvPr/>
            </p:nvSpPr>
            <p:spPr bwMode="auto">
              <a:xfrm>
                <a:off x="6081168" y="3562350"/>
                <a:ext cx="962025" cy="863600"/>
              </a:xfrm>
              <a:custGeom>
                <a:avLst/>
                <a:gdLst>
                  <a:gd name="T0" fmla="*/ 31 w 328"/>
                  <a:gd name="T1" fmla="*/ 94 h 295"/>
                  <a:gd name="T2" fmla="*/ 256 w 328"/>
                  <a:gd name="T3" fmla="*/ 13 h 295"/>
                  <a:gd name="T4" fmla="*/ 312 w 328"/>
                  <a:gd name="T5" fmla="*/ 0 h 295"/>
                  <a:gd name="T6" fmla="*/ 326 w 328"/>
                  <a:gd name="T7" fmla="*/ 123 h 295"/>
                  <a:gd name="T8" fmla="*/ 170 w 328"/>
                  <a:gd name="T9" fmla="*/ 159 h 295"/>
                  <a:gd name="T10" fmla="*/ 217 w 328"/>
                  <a:gd name="T11" fmla="*/ 241 h 295"/>
                  <a:gd name="T12" fmla="*/ 241 w 328"/>
                  <a:gd name="T13" fmla="*/ 267 h 295"/>
                  <a:gd name="T14" fmla="*/ 223 w 328"/>
                  <a:gd name="T15" fmla="*/ 295 h 295"/>
                  <a:gd name="T16" fmla="*/ 40 w 328"/>
                  <a:gd name="T17" fmla="*/ 174 h 295"/>
                  <a:gd name="T18" fmla="*/ 31 w 328"/>
                  <a:gd name="T19" fmla="*/ 9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295">
                    <a:moveTo>
                      <a:pt x="31" y="94"/>
                    </a:moveTo>
                    <a:cubicBezTo>
                      <a:pt x="60" y="76"/>
                      <a:pt x="158" y="13"/>
                      <a:pt x="256" y="13"/>
                    </a:cubicBezTo>
                    <a:cubicBezTo>
                      <a:pt x="272" y="14"/>
                      <a:pt x="288" y="9"/>
                      <a:pt x="312" y="0"/>
                    </a:cubicBezTo>
                    <a:cubicBezTo>
                      <a:pt x="326" y="34"/>
                      <a:pt x="328" y="86"/>
                      <a:pt x="326" y="123"/>
                    </a:cubicBezTo>
                    <a:cubicBezTo>
                      <a:pt x="287" y="139"/>
                      <a:pt x="215" y="164"/>
                      <a:pt x="170" y="159"/>
                    </a:cubicBezTo>
                    <a:cubicBezTo>
                      <a:pt x="170" y="159"/>
                      <a:pt x="201" y="224"/>
                      <a:pt x="217" y="241"/>
                    </a:cubicBezTo>
                    <a:cubicBezTo>
                      <a:pt x="223" y="248"/>
                      <a:pt x="232" y="258"/>
                      <a:pt x="241" y="267"/>
                    </a:cubicBezTo>
                    <a:cubicBezTo>
                      <a:pt x="234" y="276"/>
                      <a:pt x="229" y="285"/>
                      <a:pt x="223" y="295"/>
                    </a:cubicBezTo>
                    <a:cubicBezTo>
                      <a:pt x="184" y="273"/>
                      <a:pt x="73" y="210"/>
                      <a:pt x="40" y="174"/>
                    </a:cubicBezTo>
                    <a:cubicBezTo>
                      <a:pt x="0" y="131"/>
                      <a:pt x="9" y="107"/>
                      <a:pt x="31" y="94"/>
                    </a:cubicBezTo>
                  </a:path>
                </a:pathLst>
              </a:custGeom>
              <a:solidFill>
                <a:srgbClr val="1B36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ŝ1íḋê">
                <a:extLst>
                  <a:ext uri="{FF2B5EF4-FFF2-40B4-BE49-F238E27FC236}">
                    <a16:creationId xmlns:a16="http://schemas.microsoft.com/office/drawing/2014/main" id="{E393035A-99A3-4EFA-A4B1-233F27FDAE71}"/>
                  </a:ext>
                </a:extLst>
              </p:cNvPr>
              <p:cNvSpPr/>
              <p:nvPr/>
            </p:nvSpPr>
            <p:spPr bwMode="auto">
              <a:xfrm>
                <a:off x="6708231" y="3562350"/>
                <a:ext cx="539750" cy="460375"/>
              </a:xfrm>
              <a:custGeom>
                <a:avLst/>
                <a:gdLst>
                  <a:gd name="T0" fmla="*/ 158 w 184"/>
                  <a:gd name="T1" fmla="*/ 0 h 157"/>
                  <a:gd name="T2" fmla="*/ 92 w 184"/>
                  <a:gd name="T3" fmla="*/ 131 h 157"/>
                  <a:gd name="T4" fmla="*/ 98 w 184"/>
                  <a:gd name="T5" fmla="*/ 0 h 157"/>
                  <a:gd name="T6" fmla="*/ 158 w 184"/>
                  <a:gd name="T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157">
                    <a:moveTo>
                      <a:pt x="158" y="0"/>
                    </a:moveTo>
                    <a:cubicBezTo>
                      <a:pt x="158" y="0"/>
                      <a:pt x="184" y="105"/>
                      <a:pt x="92" y="131"/>
                    </a:cubicBezTo>
                    <a:cubicBezTo>
                      <a:pt x="0" y="157"/>
                      <a:pt x="98" y="0"/>
                      <a:pt x="98" y="0"/>
                    </a:cubicBezTo>
                    <a:cubicBezTo>
                      <a:pt x="158" y="0"/>
                      <a:pt x="158" y="0"/>
                      <a:pt x="158" y="0"/>
                    </a:cubicBezTo>
                  </a:path>
                </a:pathLst>
              </a:custGeom>
              <a:solidFill>
                <a:srgbClr val="1B36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ṧḻîḋe">
                <a:extLst>
                  <a:ext uri="{FF2B5EF4-FFF2-40B4-BE49-F238E27FC236}">
                    <a16:creationId xmlns:a16="http://schemas.microsoft.com/office/drawing/2014/main" id="{3CCCC2B0-A13B-457A-95B5-32F1FD4592C7}"/>
                  </a:ext>
                </a:extLst>
              </p:cNvPr>
              <p:cNvSpPr/>
              <p:nvPr/>
            </p:nvSpPr>
            <p:spPr bwMode="auto">
              <a:xfrm>
                <a:off x="6368506" y="2574925"/>
                <a:ext cx="1062038" cy="1289050"/>
              </a:xfrm>
              <a:custGeom>
                <a:avLst/>
                <a:gdLst>
                  <a:gd name="T0" fmla="*/ 242 w 362"/>
                  <a:gd name="T1" fmla="*/ 63 h 440"/>
                  <a:gd name="T2" fmla="*/ 287 w 362"/>
                  <a:gd name="T3" fmla="*/ 440 h 440"/>
                  <a:gd name="T4" fmla="*/ 127 w 362"/>
                  <a:gd name="T5" fmla="*/ 345 h 440"/>
                  <a:gd name="T6" fmla="*/ 29 w 362"/>
                  <a:gd name="T7" fmla="*/ 264 h 440"/>
                  <a:gd name="T8" fmla="*/ 139 w 362"/>
                  <a:gd name="T9" fmla="*/ 24 h 440"/>
                  <a:gd name="T10" fmla="*/ 242 w 362"/>
                  <a:gd name="T11" fmla="*/ 6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2" h="440">
                    <a:moveTo>
                      <a:pt x="242" y="63"/>
                    </a:moveTo>
                    <a:cubicBezTo>
                      <a:pt x="294" y="133"/>
                      <a:pt x="362" y="275"/>
                      <a:pt x="287" y="440"/>
                    </a:cubicBezTo>
                    <a:cubicBezTo>
                      <a:pt x="287" y="440"/>
                      <a:pt x="254" y="355"/>
                      <a:pt x="127" y="345"/>
                    </a:cubicBezTo>
                    <a:cubicBezTo>
                      <a:pt x="0" y="336"/>
                      <a:pt x="28" y="290"/>
                      <a:pt x="29" y="264"/>
                    </a:cubicBezTo>
                    <a:cubicBezTo>
                      <a:pt x="30" y="241"/>
                      <a:pt x="43" y="108"/>
                      <a:pt x="139" y="24"/>
                    </a:cubicBezTo>
                    <a:cubicBezTo>
                      <a:pt x="166" y="0"/>
                      <a:pt x="217" y="30"/>
                      <a:pt x="242" y="6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ḷïḍê">
                <a:extLst>
                  <a:ext uri="{FF2B5EF4-FFF2-40B4-BE49-F238E27FC236}">
                    <a16:creationId xmlns:a16="http://schemas.microsoft.com/office/drawing/2014/main" id="{5C38EFEB-5CB5-4610-BD2F-BA78B65DA807}"/>
                  </a:ext>
                </a:extLst>
              </p:cNvPr>
              <p:cNvSpPr/>
              <p:nvPr/>
            </p:nvSpPr>
            <p:spPr bwMode="auto">
              <a:xfrm>
                <a:off x="4790531" y="3852863"/>
                <a:ext cx="263525" cy="219075"/>
              </a:xfrm>
              <a:custGeom>
                <a:avLst/>
                <a:gdLst>
                  <a:gd name="T0" fmla="*/ 32 w 90"/>
                  <a:gd name="T1" fmla="*/ 13 h 75"/>
                  <a:gd name="T2" fmla="*/ 42 w 90"/>
                  <a:gd name="T3" fmla="*/ 67 h 75"/>
                  <a:gd name="T4" fmla="*/ 32 w 90"/>
                  <a:gd name="T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75">
                    <a:moveTo>
                      <a:pt x="32" y="13"/>
                    </a:moveTo>
                    <a:cubicBezTo>
                      <a:pt x="32" y="13"/>
                      <a:pt x="0" y="59"/>
                      <a:pt x="42" y="67"/>
                    </a:cubicBezTo>
                    <a:cubicBezTo>
                      <a:pt x="85" y="75"/>
                      <a:pt x="90" y="0"/>
                      <a:pt x="32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ṩļîďé">
                <a:extLst>
                  <a:ext uri="{FF2B5EF4-FFF2-40B4-BE49-F238E27FC236}">
                    <a16:creationId xmlns:a16="http://schemas.microsoft.com/office/drawing/2014/main" id="{7738B9D7-5FE1-4490-A8A5-09487B45C9F9}"/>
                  </a:ext>
                </a:extLst>
              </p:cNvPr>
              <p:cNvSpPr/>
              <p:nvPr/>
            </p:nvSpPr>
            <p:spPr bwMode="auto">
              <a:xfrm>
                <a:off x="5676356" y="4265613"/>
                <a:ext cx="107950" cy="128588"/>
              </a:xfrm>
              <a:custGeom>
                <a:avLst/>
                <a:gdLst>
                  <a:gd name="T0" fmla="*/ 17 w 37"/>
                  <a:gd name="T1" fmla="*/ 0 h 44"/>
                  <a:gd name="T2" fmla="*/ 2 w 37"/>
                  <a:gd name="T3" fmla="*/ 34 h 44"/>
                  <a:gd name="T4" fmla="*/ 15 w 37"/>
                  <a:gd name="T5" fmla="*/ 41 h 44"/>
                  <a:gd name="T6" fmla="*/ 23 w 37"/>
                  <a:gd name="T7" fmla="*/ 44 h 44"/>
                  <a:gd name="T8" fmla="*/ 37 w 37"/>
                  <a:gd name="T9" fmla="*/ 9 h 44"/>
                  <a:gd name="T10" fmla="*/ 17 w 37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4">
                    <a:moveTo>
                      <a:pt x="17" y="0"/>
                    </a:moveTo>
                    <a:cubicBezTo>
                      <a:pt x="2" y="34"/>
                      <a:pt x="2" y="34"/>
                      <a:pt x="2" y="34"/>
                    </a:cubicBezTo>
                    <a:cubicBezTo>
                      <a:pt x="0" y="39"/>
                      <a:pt x="10" y="39"/>
                      <a:pt x="15" y="4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7" y="9"/>
                      <a:pt x="37" y="9"/>
                      <a:pt x="37" y="9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ŝliďè">
                <a:extLst>
                  <a:ext uri="{FF2B5EF4-FFF2-40B4-BE49-F238E27FC236}">
                    <a16:creationId xmlns:a16="http://schemas.microsoft.com/office/drawing/2014/main" id="{E77EDC0E-3938-40CD-9301-FFE8F0CF1BC3}"/>
                  </a:ext>
                </a:extLst>
              </p:cNvPr>
              <p:cNvSpPr/>
              <p:nvPr/>
            </p:nvSpPr>
            <p:spPr bwMode="auto">
              <a:xfrm>
                <a:off x="5646193" y="4352925"/>
                <a:ext cx="287338" cy="111125"/>
              </a:xfrm>
              <a:custGeom>
                <a:avLst/>
                <a:gdLst>
                  <a:gd name="T0" fmla="*/ 11 w 98"/>
                  <a:gd name="T1" fmla="*/ 0 h 38"/>
                  <a:gd name="T2" fmla="*/ 5 w 98"/>
                  <a:gd name="T3" fmla="*/ 26 h 38"/>
                  <a:gd name="T4" fmla="*/ 95 w 98"/>
                  <a:gd name="T5" fmla="*/ 27 h 38"/>
                  <a:gd name="T6" fmla="*/ 92 w 98"/>
                  <a:gd name="T7" fmla="*/ 23 h 38"/>
                  <a:gd name="T8" fmla="*/ 52 w 98"/>
                  <a:gd name="T9" fmla="*/ 9 h 38"/>
                  <a:gd name="T10" fmla="*/ 26 w 98"/>
                  <a:gd name="T11" fmla="*/ 2 h 38"/>
                  <a:gd name="T12" fmla="*/ 11 w 98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38">
                    <a:moveTo>
                      <a:pt x="11" y="0"/>
                    </a:moveTo>
                    <a:cubicBezTo>
                      <a:pt x="11" y="0"/>
                      <a:pt x="0" y="14"/>
                      <a:pt x="5" y="26"/>
                    </a:cubicBezTo>
                    <a:cubicBezTo>
                      <a:pt x="10" y="38"/>
                      <a:pt x="95" y="27"/>
                      <a:pt x="95" y="27"/>
                    </a:cubicBezTo>
                    <a:cubicBezTo>
                      <a:pt x="95" y="27"/>
                      <a:pt x="98" y="25"/>
                      <a:pt x="92" y="23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35" y="0"/>
                      <a:pt x="26" y="2"/>
                    </a:cubicBezTo>
                    <a:cubicBezTo>
                      <a:pt x="19" y="3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ṩľîḋé">
                <a:extLst>
                  <a:ext uri="{FF2B5EF4-FFF2-40B4-BE49-F238E27FC236}">
                    <a16:creationId xmlns:a16="http://schemas.microsoft.com/office/drawing/2014/main" id="{8855C95B-D4A6-4106-85E2-A7228E272483}"/>
                  </a:ext>
                </a:extLst>
              </p:cNvPr>
              <p:cNvSpPr/>
              <p:nvPr/>
            </p:nvSpPr>
            <p:spPr bwMode="auto">
              <a:xfrm>
                <a:off x="4804818" y="4381500"/>
                <a:ext cx="158750" cy="76200"/>
              </a:xfrm>
              <a:custGeom>
                <a:avLst/>
                <a:gdLst>
                  <a:gd name="T0" fmla="*/ 54 w 54"/>
                  <a:gd name="T1" fmla="*/ 3 h 26"/>
                  <a:gd name="T2" fmla="*/ 17 w 54"/>
                  <a:gd name="T3" fmla="*/ 1 h 26"/>
                  <a:gd name="T4" fmla="*/ 15 w 54"/>
                  <a:gd name="T5" fmla="*/ 15 h 26"/>
                  <a:gd name="T6" fmla="*/ 0 w 54"/>
                  <a:gd name="T7" fmla="*/ 23 h 26"/>
                  <a:gd name="T8" fmla="*/ 52 w 54"/>
                  <a:gd name="T9" fmla="*/ 26 h 26"/>
                  <a:gd name="T10" fmla="*/ 54 w 54"/>
                  <a:gd name="T11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6">
                    <a:moveTo>
                      <a:pt x="54" y="3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2" y="0"/>
                      <a:pt x="15" y="10"/>
                      <a:pt x="15" y="1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2" y="26"/>
                      <a:pt x="52" y="26"/>
                      <a:pt x="52" y="26"/>
                    </a:cubicBezTo>
                    <a:lnTo>
                      <a:pt x="54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ḷíḋé">
                <a:extLst>
                  <a:ext uri="{FF2B5EF4-FFF2-40B4-BE49-F238E27FC236}">
                    <a16:creationId xmlns:a16="http://schemas.microsoft.com/office/drawing/2014/main" id="{46AB0D35-E54C-42BD-9DC5-F50CBCB1AB91}"/>
                  </a:ext>
                </a:extLst>
              </p:cNvPr>
              <p:cNvSpPr/>
              <p:nvPr/>
            </p:nvSpPr>
            <p:spPr bwMode="auto">
              <a:xfrm>
                <a:off x="4781006" y="4373563"/>
                <a:ext cx="127000" cy="274638"/>
              </a:xfrm>
              <a:custGeom>
                <a:avLst/>
                <a:gdLst>
                  <a:gd name="T0" fmla="*/ 37 w 43"/>
                  <a:gd name="T1" fmla="*/ 15 h 94"/>
                  <a:gd name="T2" fmla="*/ 17 w 43"/>
                  <a:gd name="T3" fmla="*/ 2 h 94"/>
                  <a:gd name="T4" fmla="*/ 9 w 43"/>
                  <a:gd name="T5" fmla="*/ 6 h 94"/>
                  <a:gd name="T6" fmla="*/ 38 w 43"/>
                  <a:gd name="T7" fmla="*/ 91 h 94"/>
                  <a:gd name="T8" fmla="*/ 41 w 43"/>
                  <a:gd name="T9" fmla="*/ 88 h 94"/>
                  <a:gd name="T10" fmla="*/ 41 w 43"/>
                  <a:gd name="T11" fmla="*/ 45 h 94"/>
                  <a:gd name="T12" fmla="*/ 39 w 43"/>
                  <a:gd name="T13" fmla="*/ 19 h 94"/>
                  <a:gd name="T14" fmla="*/ 37 w 43"/>
                  <a:gd name="T15" fmla="*/ 1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94">
                    <a:moveTo>
                      <a:pt x="37" y="15"/>
                    </a:moveTo>
                    <a:cubicBezTo>
                      <a:pt x="35" y="6"/>
                      <a:pt x="26" y="0"/>
                      <a:pt x="17" y="2"/>
                    </a:cubicBezTo>
                    <a:cubicBezTo>
                      <a:pt x="14" y="3"/>
                      <a:pt x="12" y="4"/>
                      <a:pt x="9" y="6"/>
                    </a:cubicBezTo>
                    <a:cubicBezTo>
                      <a:pt x="0" y="15"/>
                      <a:pt x="38" y="91"/>
                      <a:pt x="38" y="91"/>
                    </a:cubicBezTo>
                    <a:cubicBezTo>
                      <a:pt x="38" y="91"/>
                      <a:pt x="41" y="94"/>
                      <a:pt x="41" y="8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3" y="26"/>
                      <a:pt x="39" y="19"/>
                    </a:cubicBezTo>
                    <a:cubicBezTo>
                      <a:pt x="38" y="18"/>
                      <a:pt x="38" y="16"/>
                      <a:pt x="3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ļidê">
                <a:extLst>
                  <a:ext uri="{FF2B5EF4-FFF2-40B4-BE49-F238E27FC236}">
                    <a16:creationId xmlns:a16="http://schemas.microsoft.com/office/drawing/2014/main" id="{CAD3039C-190F-4AB3-8342-B725A97787D8}"/>
                  </a:ext>
                </a:extLst>
              </p:cNvPr>
              <p:cNvSpPr/>
              <p:nvPr/>
            </p:nvSpPr>
            <p:spPr bwMode="auto">
              <a:xfrm>
                <a:off x="4912768" y="3735388"/>
                <a:ext cx="722313" cy="755650"/>
              </a:xfrm>
              <a:custGeom>
                <a:avLst/>
                <a:gdLst>
                  <a:gd name="T0" fmla="*/ 237 w 246"/>
                  <a:gd name="T1" fmla="*/ 193 h 258"/>
                  <a:gd name="T2" fmla="*/ 106 w 246"/>
                  <a:gd name="T3" fmla="*/ 39 h 258"/>
                  <a:gd name="T4" fmla="*/ 67 w 246"/>
                  <a:gd name="T5" fmla="*/ 0 h 258"/>
                  <a:gd name="T6" fmla="*/ 7 w 246"/>
                  <a:gd name="T7" fmla="*/ 75 h 258"/>
                  <a:gd name="T8" fmla="*/ 104 w 246"/>
                  <a:gd name="T9" fmla="*/ 175 h 258"/>
                  <a:gd name="T10" fmla="*/ 31 w 246"/>
                  <a:gd name="T11" fmla="*/ 213 h 258"/>
                  <a:gd name="T12" fmla="*/ 0 w 246"/>
                  <a:gd name="T13" fmla="*/ 220 h 258"/>
                  <a:gd name="T14" fmla="*/ 0 w 246"/>
                  <a:gd name="T15" fmla="*/ 249 h 258"/>
                  <a:gd name="T16" fmla="*/ 192 w 246"/>
                  <a:gd name="T17" fmla="*/ 248 h 258"/>
                  <a:gd name="T18" fmla="*/ 237 w 246"/>
                  <a:gd name="T19" fmla="*/ 19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6" h="258">
                    <a:moveTo>
                      <a:pt x="237" y="193"/>
                    </a:moveTo>
                    <a:cubicBezTo>
                      <a:pt x="224" y="166"/>
                      <a:pt x="178" y="85"/>
                      <a:pt x="106" y="39"/>
                    </a:cubicBezTo>
                    <a:cubicBezTo>
                      <a:pt x="94" y="31"/>
                      <a:pt x="80" y="17"/>
                      <a:pt x="67" y="0"/>
                    </a:cubicBezTo>
                    <a:cubicBezTo>
                      <a:pt x="40" y="18"/>
                      <a:pt x="23" y="46"/>
                      <a:pt x="7" y="75"/>
                    </a:cubicBezTo>
                    <a:cubicBezTo>
                      <a:pt x="28" y="105"/>
                      <a:pt x="68" y="157"/>
                      <a:pt x="104" y="175"/>
                    </a:cubicBezTo>
                    <a:cubicBezTo>
                      <a:pt x="104" y="175"/>
                      <a:pt x="50" y="208"/>
                      <a:pt x="31" y="213"/>
                    </a:cubicBezTo>
                    <a:cubicBezTo>
                      <a:pt x="23" y="215"/>
                      <a:pt x="11" y="217"/>
                      <a:pt x="0" y="220"/>
                    </a:cubicBezTo>
                    <a:cubicBezTo>
                      <a:pt x="1" y="230"/>
                      <a:pt x="1" y="239"/>
                      <a:pt x="0" y="249"/>
                    </a:cubicBezTo>
                    <a:cubicBezTo>
                      <a:pt x="39" y="252"/>
                      <a:pt x="150" y="258"/>
                      <a:pt x="192" y="248"/>
                    </a:cubicBezTo>
                    <a:cubicBezTo>
                      <a:pt x="242" y="235"/>
                      <a:pt x="246" y="214"/>
                      <a:pt x="237" y="193"/>
                    </a:cubicBezTo>
                  </a:path>
                </a:pathLst>
              </a:custGeom>
              <a:solidFill>
                <a:srgbClr val="1B36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s1íḋe">
                <a:extLst>
                  <a:ext uri="{FF2B5EF4-FFF2-40B4-BE49-F238E27FC236}">
                    <a16:creationId xmlns:a16="http://schemas.microsoft.com/office/drawing/2014/main" id="{3FDEFF27-5378-4D89-B3F8-F53A05F649F2}"/>
                  </a:ext>
                </a:extLst>
              </p:cNvPr>
              <p:cNvSpPr/>
              <p:nvPr/>
            </p:nvSpPr>
            <p:spPr bwMode="auto">
              <a:xfrm>
                <a:off x="5109618" y="3632200"/>
                <a:ext cx="944563" cy="693738"/>
              </a:xfrm>
              <a:custGeom>
                <a:avLst/>
                <a:gdLst>
                  <a:gd name="T0" fmla="*/ 283 w 322"/>
                  <a:gd name="T1" fmla="*/ 1 h 237"/>
                  <a:gd name="T2" fmla="*/ 86 w 322"/>
                  <a:gd name="T3" fmla="*/ 30 h 237"/>
                  <a:gd name="T4" fmla="*/ 44 w 322"/>
                  <a:gd name="T5" fmla="*/ 33 h 237"/>
                  <a:gd name="T6" fmla="*/ 0 w 322"/>
                  <a:gd name="T7" fmla="*/ 35 h 237"/>
                  <a:gd name="T8" fmla="*/ 73 w 322"/>
                  <a:gd name="T9" fmla="*/ 153 h 237"/>
                  <a:gd name="T10" fmla="*/ 206 w 322"/>
                  <a:gd name="T11" fmla="*/ 111 h 237"/>
                  <a:gd name="T12" fmla="*/ 207 w 322"/>
                  <a:gd name="T13" fmla="*/ 193 h 237"/>
                  <a:gd name="T14" fmla="*/ 200 w 322"/>
                  <a:gd name="T15" fmla="*/ 224 h 237"/>
                  <a:gd name="T16" fmla="*/ 226 w 322"/>
                  <a:gd name="T17" fmla="*/ 237 h 237"/>
                  <a:gd name="T18" fmla="*/ 311 w 322"/>
                  <a:gd name="T19" fmla="*/ 66 h 237"/>
                  <a:gd name="T20" fmla="*/ 283 w 322"/>
                  <a:gd name="T21" fmla="*/ 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2" h="237">
                    <a:moveTo>
                      <a:pt x="283" y="1"/>
                    </a:moveTo>
                    <a:cubicBezTo>
                      <a:pt x="252" y="0"/>
                      <a:pt x="166" y="3"/>
                      <a:pt x="86" y="30"/>
                    </a:cubicBezTo>
                    <a:cubicBezTo>
                      <a:pt x="79" y="33"/>
                      <a:pt x="62" y="33"/>
                      <a:pt x="44" y="33"/>
                    </a:cubicBezTo>
                    <a:cubicBezTo>
                      <a:pt x="27" y="33"/>
                      <a:pt x="10" y="33"/>
                      <a:pt x="0" y="35"/>
                    </a:cubicBezTo>
                    <a:cubicBezTo>
                      <a:pt x="4" y="66"/>
                      <a:pt x="55" y="125"/>
                      <a:pt x="73" y="153"/>
                    </a:cubicBezTo>
                    <a:cubicBezTo>
                      <a:pt x="109" y="147"/>
                      <a:pt x="174" y="135"/>
                      <a:pt x="206" y="111"/>
                    </a:cubicBezTo>
                    <a:cubicBezTo>
                      <a:pt x="206" y="111"/>
                      <a:pt x="212" y="174"/>
                      <a:pt x="207" y="193"/>
                    </a:cubicBezTo>
                    <a:cubicBezTo>
                      <a:pt x="205" y="201"/>
                      <a:pt x="202" y="213"/>
                      <a:pt x="200" y="224"/>
                    </a:cubicBezTo>
                    <a:cubicBezTo>
                      <a:pt x="209" y="227"/>
                      <a:pt x="217" y="232"/>
                      <a:pt x="226" y="237"/>
                    </a:cubicBezTo>
                    <a:cubicBezTo>
                      <a:pt x="246" y="203"/>
                      <a:pt x="301" y="107"/>
                      <a:pt x="311" y="66"/>
                    </a:cubicBezTo>
                    <a:cubicBezTo>
                      <a:pt x="322" y="15"/>
                      <a:pt x="305" y="2"/>
                      <a:pt x="283" y="1"/>
                    </a:cubicBezTo>
                  </a:path>
                </a:pathLst>
              </a:custGeom>
              <a:solidFill>
                <a:srgbClr val="1B36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ṥḷîdè">
                <a:extLst>
                  <a:ext uri="{FF2B5EF4-FFF2-40B4-BE49-F238E27FC236}">
                    <a16:creationId xmlns:a16="http://schemas.microsoft.com/office/drawing/2014/main" id="{3879EEA2-A5C9-4675-9420-4E6D253889D6}"/>
                  </a:ext>
                </a:extLst>
              </p:cNvPr>
              <p:cNvSpPr/>
              <p:nvPr/>
            </p:nvSpPr>
            <p:spPr bwMode="auto">
              <a:xfrm>
                <a:off x="4912768" y="3735388"/>
                <a:ext cx="466725" cy="517525"/>
              </a:xfrm>
              <a:custGeom>
                <a:avLst/>
                <a:gdLst>
                  <a:gd name="T0" fmla="*/ 139 w 159"/>
                  <a:gd name="T1" fmla="*/ 69 h 177"/>
                  <a:gd name="T2" fmla="*/ 121 w 159"/>
                  <a:gd name="T3" fmla="*/ 177 h 177"/>
                  <a:gd name="T4" fmla="*/ 0 w 159"/>
                  <a:gd name="T5" fmla="*/ 69 h 177"/>
                  <a:gd name="T6" fmla="*/ 70 w 159"/>
                  <a:gd name="T7" fmla="*/ 0 h 177"/>
                  <a:gd name="T8" fmla="*/ 139 w 159"/>
                  <a:gd name="T9" fmla="*/ 6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77">
                    <a:moveTo>
                      <a:pt x="139" y="69"/>
                    </a:moveTo>
                    <a:cubicBezTo>
                      <a:pt x="139" y="107"/>
                      <a:pt x="159" y="177"/>
                      <a:pt x="121" y="177"/>
                    </a:cubicBezTo>
                    <a:cubicBezTo>
                      <a:pt x="82" y="177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</a:path>
                </a:pathLst>
              </a:custGeom>
              <a:solidFill>
                <a:srgbClr val="1B36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sḷídê">
                <a:extLst>
                  <a:ext uri="{FF2B5EF4-FFF2-40B4-BE49-F238E27FC236}">
                    <a16:creationId xmlns:a16="http://schemas.microsoft.com/office/drawing/2014/main" id="{10F8BF8F-8C10-4215-8A27-38B4FB364BDB}"/>
                  </a:ext>
                </a:extLst>
              </p:cNvPr>
              <p:cNvSpPr/>
              <p:nvPr/>
            </p:nvSpPr>
            <p:spPr bwMode="auto">
              <a:xfrm>
                <a:off x="5449343" y="4057650"/>
                <a:ext cx="182563" cy="304800"/>
              </a:xfrm>
              <a:custGeom>
                <a:avLst/>
                <a:gdLst>
                  <a:gd name="T0" fmla="*/ 48 w 62"/>
                  <a:gd name="T1" fmla="*/ 73 h 104"/>
                  <a:gd name="T2" fmla="*/ 54 w 62"/>
                  <a:gd name="T3" fmla="*/ 83 h 104"/>
                  <a:gd name="T4" fmla="*/ 57 w 62"/>
                  <a:gd name="T5" fmla="*/ 104 h 104"/>
                  <a:gd name="T6" fmla="*/ 48 w 62"/>
                  <a:gd name="T7" fmla="*/ 73 h 104"/>
                  <a:gd name="T8" fmla="*/ 0 w 62"/>
                  <a:gd name="T9" fmla="*/ 0 h 104"/>
                  <a:gd name="T10" fmla="*/ 19 w 62"/>
                  <a:gd name="T11" fmla="*/ 25 h 104"/>
                  <a:gd name="T12" fmla="*/ 0 w 62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04">
                    <a:moveTo>
                      <a:pt x="48" y="73"/>
                    </a:moveTo>
                    <a:cubicBezTo>
                      <a:pt x="51" y="77"/>
                      <a:pt x="52" y="81"/>
                      <a:pt x="54" y="83"/>
                    </a:cubicBezTo>
                    <a:cubicBezTo>
                      <a:pt x="57" y="90"/>
                      <a:pt x="59" y="98"/>
                      <a:pt x="57" y="104"/>
                    </a:cubicBezTo>
                    <a:cubicBezTo>
                      <a:pt x="58" y="104"/>
                      <a:pt x="62" y="97"/>
                      <a:pt x="48" y="73"/>
                    </a:cubicBezTo>
                    <a:moveTo>
                      <a:pt x="0" y="0"/>
                    </a:moveTo>
                    <a:cubicBezTo>
                      <a:pt x="7" y="9"/>
                      <a:pt x="13" y="17"/>
                      <a:pt x="19" y="25"/>
                    </a:cubicBezTo>
                    <a:cubicBezTo>
                      <a:pt x="11" y="13"/>
                      <a:pt x="4" y="4"/>
                      <a:pt x="0" y="0"/>
                    </a:cubicBezTo>
                  </a:path>
                </a:pathLst>
              </a:custGeom>
              <a:solidFill>
                <a:srgbClr val="ACBB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sļiḍe">
                <a:extLst>
                  <a:ext uri="{FF2B5EF4-FFF2-40B4-BE49-F238E27FC236}">
                    <a16:creationId xmlns:a16="http://schemas.microsoft.com/office/drawing/2014/main" id="{2EEC0A44-CB93-4723-A615-CED973E35410}"/>
                  </a:ext>
                </a:extLst>
              </p:cNvPr>
              <p:cNvSpPr/>
              <p:nvPr/>
            </p:nvSpPr>
            <p:spPr bwMode="auto">
              <a:xfrm>
                <a:off x="5333456" y="4057650"/>
                <a:ext cx="288925" cy="323850"/>
              </a:xfrm>
              <a:custGeom>
                <a:avLst/>
                <a:gdLst>
                  <a:gd name="T0" fmla="*/ 40 w 99"/>
                  <a:gd name="T1" fmla="*/ 0 h 111"/>
                  <a:gd name="T2" fmla="*/ 0 w 99"/>
                  <a:gd name="T3" fmla="*/ 7 h 111"/>
                  <a:gd name="T4" fmla="*/ 1 w 99"/>
                  <a:gd name="T5" fmla="*/ 30 h 111"/>
                  <a:gd name="T6" fmla="*/ 4 w 99"/>
                  <a:gd name="T7" fmla="*/ 30 h 111"/>
                  <a:gd name="T8" fmla="*/ 13 w 99"/>
                  <a:gd name="T9" fmla="*/ 29 h 111"/>
                  <a:gd name="T10" fmla="*/ 23 w 99"/>
                  <a:gd name="T11" fmla="*/ 27 h 111"/>
                  <a:gd name="T12" fmla="*/ 51 w 99"/>
                  <a:gd name="T13" fmla="*/ 73 h 111"/>
                  <a:gd name="T14" fmla="*/ 86 w 99"/>
                  <a:gd name="T15" fmla="*/ 111 h 111"/>
                  <a:gd name="T16" fmla="*/ 97 w 99"/>
                  <a:gd name="T17" fmla="*/ 104 h 111"/>
                  <a:gd name="T18" fmla="*/ 97 w 99"/>
                  <a:gd name="T19" fmla="*/ 104 h 111"/>
                  <a:gd name="T20" fmla="*/ 94 w 99"/>
                  <a:gd name="T21" fmla="*/ 83 h 111"/>
                  <a:gd name="T22" fmla="*/ 88 w 99"/>
                  <a:gd name="T23" fmla="*/ 73 h 111"/>
                  <a:gd name="T24" fmla="*/ 88 w 99"/>
                  <a:gd name="T25" fmla="*/ 73 h 111"/>
                  <a:gd name="T26" fmla="*/ 59 w 99"/>
                  <a:gd name="T27" fmla="*/ 25 h 111"/>
                  <a:gd name="T28" fmla="*/ 40 w 99"/>
                  <a:gd name="T29" fmla="*/ 0 h 111"/>
                  <a:gd name="T30" fmla="*/ 40 w 99"/>
                  <a:gd name="T3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9" h="111">
                    <a:moveTo>
                      <a:pt x="40" y="0"/>
                    </a:moveTo>
                    <a:cubicBezTo>
                      <a:pt x="25" y="3"/>
                      <a:pt x="12" y="5"/>
                      <a:pt x="0" y="7"/>
                    </a:cubicBezTo>
                    <a:cubicBezTo>
                      <a:pt x="1" y="15"/>
                      <a:pt x="1" y="23"/>
                      <a:pt x="1" y="30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7" y="30"/>
                      <a:pt x="10" y="30"/>
                      <a:pt x="13" y="29"/>
                    </a:cubicBezTo>
                    <a:cubicBezTo>
                      <a:pt x="16" y="27"/>
                      <a:pt x="20" y="27"/>
                      <a:pt x="23" y="27"/>
                    </a:cubicBezTo>
                    <a:cubicBezTo>
                      <a:pt x="46" y="27"/>
                      <a:pt x="56" y="56"/>
                      <a:pt x="51" y="73"/>
                    </a:cubicBezTo>
                    <a:cubicBezTo>
                      <a:pt x="46" y="87"/>
                      <a:pt x="70" y="111"/>
                      <a:pt x="86" y="111"/>
                    </a:cubicBezTo>
                    <a:cubicBezTo>
                      <a:pt x="91" y="111"/>
                      <a:pt x="95" y="109"/>
                      <a:pt x="97" y="104"/>
                    </a:cubicBezTo>
                    <a:cubicBezTo>
                      <a:pt x="97" y="104"/>
                      <a:pt x="97" y="104"/>
                      <a:pt x="97" y="104"/>
                    </a:cubicBezTo>
                    <a:cubicBezTo>
                      <a:pt x="99" y="98"/>
                      <a:pt x="97" y="90"/>
                      <a:pt x="94" y="83"/>
                    </a:cubicBezTo>
                    <a:cubicBezTo>
                      <a:pt x="92" y="81"/>
                      <a:pt x="91" y="77"/>
                      <a:pt x="88" y="73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1" y="60"/>
                      <a:pt x="69" y="41"/>
                      <a:pt x="59" y="25"/>
                    </a:cubicBezTo>
                    <a:cubicBezTo>
                      <a:pt x="53" y="17"/>
                      <a:pt x="47" y="9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204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liḑê">
                <a:extLst>
                  <a:ext uri="{FF2B5EF4-FFF2-40B4-BE49-F238E27FC236}">
                    <a16:creationId xmlns:a16="http://schemas.microsoft.com/office/drawing/2014/main" id="{1BF29F70-EEE3-448C-9F17-4D7F78787A5F}"/>
                  </a:ext>
                </a:extLst>
              </p:cNvPr>
              <p:cNvSpPr/>
              <p:nvPr/>
            </p:nvSpPr>
            <p:spPr bwMode="auto">
              <a:xfrm>
                <a:off x="5327106" y="4010025"/>
                <a:ext cx="122238" cy="68263"/>
              </a:xfrm>
              <a:custGeom>
                <a:avLst/>
                <a:gdLst>
                  <a:gd name="T0" fmla="*/ 11 w 42"/>
                  <a:gd name="T1" fmla="*/ 0 h 23"/>
                  <a:gd name="T2" fmla="*/ 0 w 42"/>
                  <a:gd name="T3" fmla="*/ 1 h 23"/>
                  <a:gd name="T4" fmla="*/ 2 w 42"/>
                  <a:gd name="T5" fmla="*/ 23 h 23"/>
                  <a:gd name="T6" fmla="*/ 42 w 42"/>
                  <a:gd name="T7" fmla="*/ 16 h 23"/>
                  <a:gd name="T8" fmla="*/ 42 w 42"/>
                  <a:gd name="T9" fmla="*/ 16 h 23"/>
                  <a:gd name="T10" fmla="*/ 11 w 42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3">
                    <a:moveTo>
                      <a:pt x="11" y="0"/>
                    </a:moveTo>
                    <a:cubicBezTo>
                      <a:pt x="8" y="0"/>
                      <a:pt x="4" y="0"/>
                      <a:pt x="0" y="1"/>
                    </a:cubicBezTo>
                    <a:cubicBezTo>
                      <a:pt x="1" y="8"/>
                      <a:pt x="2" y="16"/>
                      <a:pt x="2" y="23"/>
                    </a:cubicBezTo>
                    <a:cubicBezTo>
                      <a:pt x="14" y="21"/>
                      <a:pt x="27" y="19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33" y="0"/>
                      <a:pt x="11" y="0"/>
                    </a:cubicBezTo>
                  </a:path>
                </a:pathLst>
              </a:custGeom>
              <a:solidFill>
                <a:srgbClr val="204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ḷîdê">
                <a:extLst>
                  <a:ext uri="{FF2B5EF4-FFF2-40B4-BE49-F238E27FC236}">
                    <a16:creationId xmlns:a16="http://schemas.microsoft.com/office/drawing/2014/main" id="{33C628E7-2477-483E-A4F9-07A7CFFA23BE}"/>
                  </a:ext>
                </a:extLst>
              </p:cNvPr>
              <p:cNvSpPr/>
              <p:nvPr/>
            </p:nvSpPr>
            <p:spPr bwMode="auto">
              <a:xfrm>
                <a:off x="5227093" y="4013200"/>
                <a:ext cx="107950" cy="131763"/>
              </a:xfrm>
              <a:custGeom>
                <a:avLst/>
                <a:gdLst>
                  <a:gd name="T0" fmla="*/ 34 w 37"/>
                  <a:gd name="T1" fmla="*/ 0 h 45"/>
                  <a:gd name="T2" fmla="*/ 29 w 37"/>
                  <a:gd name="T3" fmla="*/ 1 h 45"/>
                  <a:gd name="T4" fmla="*/ 37 w 37"/>
                  <a:gd name="T5" fmla="*/ 45 h 45"/>
                  <a:gd name="T6" fmla="*/ 36 w 37"/>
                  <a:gd name="T7" fmla="*/ 22 h 45"/>
                  <a:gd name="T8" fmla="*/ 34 w 3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5">
                    <a:moveTo>
                      <a:pt x="34" y="0"/>
                    </a:moveTo>
                    <a:cubicBezTo>
                      <a:pt x="32" y="0"/>
                      <a:pt x="31" y="1"/>
                      <a:pt x="29" y="1"/>
                    </a:cubicBezTo>
                    <a:cubicBezTo>
                      <a:pt x="0" y="10"/>
                      <a:pt x="13" y="43"/>
                      <a:pt x="37" y="45"/>
                    </a:cubicBezTo>
                    <a:cubicBezTo>
                      <a:pt x="37" y="38"/>
                      <a:pt x="37" y="30"/>
                      <a:pt x="36" y="22"/>
                    </a:cubicBezTo>
                    <a:cubicBezTo>
                      <a:pt x="36" y="15"/>
                      <a:pt x="35" y="7"/>
                      <a:pt x="34" y="0"/>
                    </a:cubicBezTo>
                  </a:path>
                </a:pathLst>
              </a:custGeom>
              <a:solidFill>
                <a:srgbClr val="204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$1ídê">
                <a:extLst>
                  <a:ext uri="{FF2B5EF4-FFF2-40B4-BE49-F238E27FC236}">
                    <a16:creationId xmlns:a16="http://schemas.microsoft.com/office/drawing/2014/main" id="{0E65AEBF-9760-40AB-B58E-506CFD4168FA}"/>
                  </a:ext>
                </a:extLst>
              </p:cNvPr>
              <p:cNvSpPr/>
              <p:nvPr/>
            </p:nvSpPr>
            <p:spPr bwMode="auto">
              <a:xfrm>
                <a:off x="4634956" y="2716213"/>
                <a:ext cx="1062038" cy="1293813"/>
              </a:xfrm>
              <a:custGeom>
                <a:avLst/>
                <a:gdLst>
                  <a:gd name="T0" fmla="*/ 107 w 362"/>
                  <a:gd name="T1" fmla="*/ 62 h 442"/>
                  <a:gd name="T2" fmla="*/ 75 w 362"/>
                  <a:gd name="T3" fmla="*/ 442 h 442"/>
                  <a:gd name="T4" fmla="*/ 235 w 362"/>
                  <a:gd name="T5" fmla="*/ 348 h 442"/>
                  <a:gd name="T6" fmla="*/ 357 w 362"/>
                  <a:gd name="T7" fmla="*/ 250 h 442"/>
                  <a:gd name="T8" fmla="*/ 213 w 362"/>
                  <a:gd name="T9" fmla="*/ 10 h 442"/>
                  <a:gd name="T10" fmla="*/ 107 w 362"/>
                  <a:gd name="T11" fmla="*/ 6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2" h="442">
                    <a:moveTo>
                      <a:pt x="107" y="62"/>
                    </a:moveTo>
                    <a:cubicBezTo>
                      <a:pt x="55" y="132"/>
                      <a:pt x="0" y="277"/>
                      <a:pt x="75" y="442"/>
                    </a:cubicBezTo>
                    <a:cubicBezTo>
                      <a:pt x="75" y="442"/>
                      <a:pt x="108" y="357"/>
                      <a:pt x="235" y="348"/>
                    </a:cubicBezTo>
                    <a:cubicBezTo>
                      <a:pt x="362" y="338"/>
                      <a:pt x="358" y="276"/>
                      <a:pt x="357" y="250"/>
                    </a:cubicBezTo>
                    <a:cubicBezTo>
                      <a:pt x="356" y="227"/>
                      <a:pt x="358" y="54"/>
                      <a:pt x="213" y="10"/>
                    </a:cubicBezTo>
                    <a:cubicBezTo>
                      <a:pt x="179" y="0"/>
                      <a:pt x="131" y="29"/>
                      <a:pt x="107" y="6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šliḓe">
                <a:extLst>
                  <a:ext uri="{FF2B5EF4-FFF2-40B4-BE49-F238E27FC236}">
                    <a16:creationId xmlns:a16="http://schemas.microsoft.com/office/drawing/2014/main" id="{89BFF9EC-C895-41DA-B351-CBC40F73FBA2}"/>
                  </a:ext>
                </a:extLst>
              </p:cNvPr>
              <p:cNvSpPr/>
              <p:nvPr/>
            </p:nvSpPr>
            <p:spPr bwMode="auto">
              <a:xfrm>
                <a:off x="5468393" y="2017713"/>
                <a:ext cx="879475" cy="1104900"/>
              </a:xfrm>
              <a:custGeom>
                <a:avLst/>
                <a:gdLst>
                  <a:gd name="T0" fmla="*/ 300 w 300"/>
                  <a:gd name="T1" fmla="*/ 354 h 377"/>
                  <a:gd name="T2" fmla="*/ 252 w 300"/>
                  <a:gd name="T3" fmla="*/ 358 h 377"/>
                  <a:gd name="T4" fmla="*/ 233 w 300"/>
                  <a:gd name="T5" fmla="*/ 136 h 377"/>
                  <a:gd name="T6" fmla="*/ 136 w 300"/>
                  <a:gd name="T7" fmla="*/ 54 h 377"/>
                  <a:gd name="T8" fmla="*/ 54 w 300"/>
                  <a:gd name="T9" fmla="*/ 152 h 377"/>
                  <a:gd name="T10" fmla="*/ 73 w 300"/>
                  <a:gd name="T11" fmla="*/ 373 h 377"/>
                  <a:gd name="T12" fmla="*/ 25 w 300"/>
                  <a:gd name="T13" fmla="*/ 377 h 377"/>
                  <a:gd name="T14" fmla="*/ 6 w 300"/>
                  <a:gd name="T15" fmla="*/ 156 h 377"/>
                  <a:gd name="T16" fmla="*/ 132 w 300"/>
                  <a:gd name="T17" fmla="*/ 6 h 377"/>
                  <a:gd name="T18" fmla="*/ 281 w 300"/>
                  <a:gd name="T19" fmla="*/ 132 h 377"/>
                  <a:gd name="T20" fmla="*/ 300 w 300"/>
                  <a:gd name="T21" fmla="*/ 354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0" h="377">
                    <a:moveTo>
                      <a:pt x="300" y="354"/>
                    </a:moveTo>
                    <a:cubicBezTo>
                      <a:pt x="252" y="358"/>
                      <a:pt x="252" y="358"/>
                      <a:pt x="252" y="358"/>
                    </a:cubicBezTo>
                    <a:cubicBezTo>
                      <a:pt x="233" y="136"/>
                      <a:pt x="233" y="136"/>
                      <a:pt x="233" y="136"/>
                    </a:cubicBezTo>
                    <a:cubicBezTo>
                      <a:pt x="229" y="87"/>
                      <a:pt x="185" y="50"/>
                      <a:pt x="136" y="54"/>
                    </a:cubicBezTo>
                    <a:cubicBezTo>
                      <a:pt x="87" y="58"/>
                      <a:pt x="50" y="102"/>
                      <a:pt x="54" y="152"/>
                    </a:cubicBezTo>
                    <a:cubicBezTo>
                      <a:pt x="73" y="373"/>
                      <a:pt x="73" y="373"/>
                      <a:pt x="73" y="373"/>
                    </a:cubicBezTo>
                    <a:cubicBezTo>
                      <a:pt x="25" y="377"/>
                      <a:pt x="25" y="377"/>
                      <a:pt x="25" y="377"/>
                    </a:cubicBezTo>
                    <a:cubicBezTo>
                      <a:pt x="6" y="156"/>
                      <a:pt x="6" y="156"/>
                      <a:pt x="6" y="156"/>
                    </a:cubicBezTo>
                    <a:cubicBezTo>
                      <a:pt x="0" y="80"/>
                      <a:pt x="56" y="13"/>
                      <a:pt x="132" y="6"/>
                    </a:cubicBezTo>
                    <a:cubicBezTo>
                      <a:pt x="208" y="0"/>
                      <a:pt x="275" y="56"/>
                      <a:pt x="281" y="132"/>
                    </a:cubicBezTo>
                    <a:lnTo>
                      <a:pt x="300" y="354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ḻîḑê">
                <a:extLst>
                  <a:ext uri="{FF2B5EF4-FFF2-40B4-BE49-F238E27FC236}">
                    <a16:creationId xmlns:a16="http://schemas.microsoft.com/office/drawing/2014/main" id="{5A9B016C-96CE-4985-94EC-6791417B1E71}"/>
                  </a:ext>
                </a:extLst>
              </p:cNvPr>
              <p:cNvSpPr/>
              <p:nvPr/>
            </p:nvSpPr>
            <p:spPr bwMode="auto">
              <a:xfrm>
                <a:off x="5431881" y="2641600"/>
                <a:ext cx="1041400" cy="1025525"/>
              </a:xfrm>
              <a:custGeom>
                <a:avLst/>
                <a:gdLst>
                  <a:gd name="T0" fmla="*/ 326 w 355"/>
                  <a:gd name="T1" fmla="*/ 325 h 350"/>
                  <a:gd name="T2" fmla="*/ 57 w 355"/>
                  <a:gd name="T3" fmla="*/ 348 h 350"/>
                  <a:gd name="T4" fmla="*/ 24 w 355"/>
                  <a:gd name="T5" fmla="*/ 320 h 350"/>
                  <a:gd name="T6" fmla="*/ 2 w 355"/>
                  <a:gd name="T7" fmla="*/ 57 h 350"/>
                  <a:gd name="T8" fmla="*/ 30 w 355"/>
                  <a:gd name="T9" fmla="*/ 24 h 350"/>
                  <a:gd name="T10" fmla="*/ 299 w 355"/>
                  <a:gd name="T11" fmla="*/ 1 h 350"/>
                  <a:gd name="T12" fmla="*/ 332 w 355"/>
                  <a:gd name="T13" fmla="*/ 29 h 350"/>
                  <a:gd name="T14" fmla="*/ 354 w 355"/>
                  <a:gd name="T15" fmla="*/ 292 h 350"/>
                  <a:gd name="T16" fmla="*/ 326 w 355"/>
                  <a:gd name="T17" fmla="*/ 32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350">
                    <a:moveTo>
                      <a:pt x="326" y="325"/>
                    </a:moveTo>
                    <a:cubicBezTo>
                      <a:pt x="57" y="348"/>
                      <a:pt x="57" y="348"/>
                      <a:pt x="57" y="348"/>
                    </a:cubicBezTo>
                    <a:cubicBezTo>
                      <a:pt x="40" y="350"/>
                      <a:pt x="25" y="337"/>
                      <a:pt x="24" y="320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40"/>
                      <a:pt x="13" y="25"/>
                      <a:pt x="30" y="24"/>
                    </a:cubicBezTo>
                    <a:cubicBezTo>
                      <a:pt x="299" y="1"/>
                      <a:pt x="299" y="1"/>
                      <a:pt x="299" y="1"/>
                    </a:cubicBezTo>
                    <a:cubicBezTo>
                      <a:pt x="315" y="0"/>
                      <a:pt x="330" y="12"/>
                      <a:pt x="332" y="29"/>
                    </a:cubicBezTo>
                    <a:cubicBezTo>
                      <a:pt x="354" y="292"/>
                      <a:pt x="354" y="292"/>
                      <a:pt x="354" y="292"/>
                    </a:cubicBezTo>
                    <a:cubicBezTo>
                      <a:pt x="355" y="309"/>
                      <a:pt x="343" y="324"/>
                      <a:pt x="326" y="325"/>
                    </a:cubicBezTo>
                    <a:close/>
                  </a:path>
                </a:pathLst>
              </a:custGeom>
              <a:solidFill>
                <a:srgbClr val="FFE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ṧḷiḋe">
                <a:extLst>
                  <a:ext uri="{FF2B5EF4-FFF2-40B4-BE49-F238E27FC236}">
                    <a16:creationId xmlns:a16="http://schemas.microsoft.com/office/drawing/2014/main" id="{7174E2B2-C81F-4E3C-A214-792D5909A57C}"/>
                  </a:ext>
                </a:extLst>
              </p:cNvPr>
              <p:cNvSpPr/>
              <p:nvPr/>
            </p:nvSpPr>
            <p:spPr bwMode="auto">
              <a:xfrm>
                <a:off x="5833518" y="2917825"/>
                <a:ext cx="220663" cy="219075"/>
              </a:xfrm>
              <a:custGeom>
                <a:avLst/>
                <a:gdLst>
                  <a:gd name="T0" fmla="*/ 73 w 75"/>
                  <a:gd name="T1" fmla="*/ 34 h 75"/>
                  <a:gd name="T2" fmla="*/ 40 w 75"/>
                  <a:gd name="T3" fmla="*/ 73 h 75"/>
                  <a:gd name="T4" fmla="*/ 1 w 75"/>
                  <a:gd name="T5" fmla="*/ 40 h 75"/>
                  <a:gd name="T6" fmla="*/ 34 w 75"/>
                  <a:gd name="T7" fmla="*/ 2 h 75"/>
                  <a:gd name="T8" fmla="*/ 73 w 75"/>
                  <a:gd name="T9" fmla="*/ 3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3" y="34"/>
                    </a:moveTo>
                    <a:cubicBezTo>
                      <a:pt x="75" y="54"/>
                      <a:pt x="60" y="71"/>
                      <a:pt x="40" y="73"/>
                    </a:cubicBezTo>
                    <a:cubicBezTo>
                      <a:pt x="20" y="75"/>
                      <a:pt x="3" y="60"/>
                      <a:pt x="1" y="40"/>
                    </a:cubicBezTo>
                    <a:cubicBezTo>
                      <a:pt x="0" y="21"/>
                      <a:pt x="14" y="3"/>
                      <a:pt x="34" y="2"/>
                    </a:cubicBezTo>
                    <a:cubicBezTo>
                      <a:pt x="54" y="0"/>
                      <a:pt x="71" y="15"/>
                      <a:pt x="73" y="34"/>
                    </a:cubicBezTo>
                    <a:close/>
                  </a:path>
                </a:pathLst>
              </a:custGeom>
              <a:solidFill>
                <a:srgbClr val="F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ṡḻïḑe">
                <a:extLst>
                  <a:ext uri="{FF2B5EF4-FFF2-40B4-BE49-F238E27FC236}">
                    <a16:creationId xmlns:a16="http://schemas.microsoft.com/office/drawing/2014/main" id="{C458EE0D-1E97-470F-A88B-FDD747A95D30}"/>
                  </a:ext>
                </a:extLst>
              </p:cNvPr>
              <p:cNvSpPr/>
              <p:nvPr/>
            </p:nvSpPr>
            <p:spPr bwMode="auto">
              <a:xfrm>
                <a:off x="5890668" y="3067050"/>
                <a:ext cx="131763" cy="322263"/>
              </a:xfrm>
              <a:custGeom>
                <a:avLst/>
                <a:gdLst>
                  <a:gd name="T0" fmla="*/ 27 w 45"/>
                  <a:gd name="T1" fmla="*/ 109 h 110"/>
                  <a:gd name="T2" fmla="*/ 27 w 45"/>
                  <a:gd name="T3" fmla="*/ 109 h 110"/>
                  <a:gd name="T4" fmla="*/ 7 w 45"/>
                  <a:gd name="T5" fmla="*/ 92 h 110"/>
                  <a:gd name="T6" fmla="*/ 1 w 45"/>
                  <a:gd name="T7" fmla="*/ 21 h 110"/>
                  <a:gd name="T8" fmla="*/ 18 w 45"/>
                  <a:gd name="T9" fmla="*/ 1 h 110"/>
                  <a:gd name="T10" fmla="*/ 38 w 45"/>
                  <a:gd name="T11" fmla="*/ 18 h 110"/>
                  <a:gd name="T12" fmla="*/ 44 w 45"/>
                  <a:gd name="T13" fmla="*/ 89 h 110"/>
                  <a:gd name="T14" fmla="*/ 27 w 45"/>
                  <a:gd name="T1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10">
                    <a:moveTo>
                      <a:pt x="27" y="109"/>
                    </a:moveTo>
                    <a:cubicBezTo>
                      <a:pt x="27" y="109"/>
                      <a:pt x="27" y="109"/>
                      <a:pt x="27" y="109"/>
                    </a:cubicBezTo>
                    <a:cubicBezTo>
                      <a:pt x="17" y="110"/>
                      <a:pt x="8" y="102"/>
                      <a:pt x="7" y="9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1"/>
                      <a:pt x="8" y="2"/>
                      <a:pt x="18" y="1"/>
                    </a:cubicBezTo>
                    <a:cubicBezTo>
                      <a:pt x="28" y="0"/>
                      <a:pt x="37" y="7"/>
                      <a:pt x="38" y="18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99"/>
                      <a:pt x="37" y="108"/>
                      <a:pt x="27" y="109"/>
                    </a:cubicBezTo>
                    <a:close/>
                  </a:path>
                </a:pathLst>
              </a:custGeom>
              <a:solidFill>
                <a:srgbClr val="F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ïdê">
                <a:extLst>
                  <a:ext uri="{FF2B5EF4-FFF2-40B4-BE49-F238E27FC236}">
                    <a16:creationId xmlns:a16="http://schemas.microsoft.com/office/drawing/2014/main" id="{6C196BEE-A05F-450F-AB82-39228F4F7801}"/>
                  </a:ext>
                </a:extLst>
              </p:cNvPr>
              <p:cNvSpPr/>
              <p:nvPr/>
            </p:nvSpPr>
            <p:spPr bwMode="auto">
              <a:xfrm>
                <a:off x="5874793" y="2970213"/>
                <a:ext cx="134938" cy="377825"/>
              </a:xfrm>
              <a:custGeom>
                <a:avLst/>
                <a:gdLst>
                  <a:gd name="T0" fmla="*/ 46 w 46"/>
                  <a:gd name="T1" fmla="*/ 21 h 129"/>
                  <a:gd name="T2" fmla="*/ 22 w 46"/>
                  <a:gd name="T3" fmla="*/ 1 h 129"/>
                  <a:gd name="T4" fmla="*/ 1 w 46"/>
                  <a:gd name="T5" fmla="*/ 25 h 129"/>
                  <a:gd name="T6" fmla="*/ 13 w 46"/>
                  <a:gd name="T7" fmla="*/ 43 h 129"/>
                  <a:gd name="T8" fmla="*/ 13 w 46"/>
                  <a:gd name="T9" fmla="*/ 45 h 129"/>
                  <a:gd name="T10" fmla="*/ 19 w 46"/>
                  <a:gd name="T11" fmla="*/ 118 h 129"/>
                  <a:gd name="T12" fmla="*/ 32 w 46"/>
                  <a:gd name="T13" fmla="*/ 129 h 129"/>
                  <a:gd name="T14" fmla="*/ 42 w 46"/>
                  <a:gd name="T15" fmla="*/ 117 h 129"/>
                  <a:gd name="T16" fmla="*/ 36 w 46"/>
                  <a:gd name="T17" fmla="*/ 43 h 129"/>
                  <a:gd name="T18" fmla="*/ 36 w 46"/>
                  <a:gd name="T19" fmla="*/ 42 h 129"/>
                  <a:gd name="T20" fmla="*/ 46 w 46"/>
                  <a:gd name="T21" fmla="*/ 2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129">
                    <a:moveTo>
                      <a:pt x="46" y="21"/>
                    </a:moveTo>
                    <a:cubicBezTo>
                      <a:pt x="45" y="9"/>
                      <a:pt x="34" y="0"/>
                      <a:pt x="22" y="1"/>
                    </a:cubicBezTo>
                    <a:cubicBezTo>
                      <a:pt x="9" y="2"/>
                      <a:pt x="0" y="13"/>
                      <a:pt x="1" y="25"/>
                    </a:cubicBezTo>
                    <a:cubicBezTo>
                      <a:pt x="2" y="33"/>
                      <a:pt x="6" y="39"/>
                      <a:pt x="13" y="43"/>
                    </a:cubicBezTo>
                    <a:cubicBezTo>
                      <a:pt x="13" y="43"/>
                      <a:pt x="13" y="44"/>
                      <a:pt x="13" y="45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20" y="125"/>
                      <a:pt x="25" y="129"/>
                      <a:pt x="32" y="129"/>
                    </a:cubicBezTo>
                    <a:cubicBezTo>
                      <a:pt x="38" y="128"/>
                      <a:pt x="42" y="123"/>
                      <a:pt x="42" y="11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42" y="38"/>
                      <a:pt x="46" y="30"/>
                      <a:pt x="46" y="21"/>
                    </a:cubicBezTo>
                    <a:close/>
                  </a:path>
                </a:pathLst>
              </a:custGeom>
              <a:solidFill>
                <a:srgbClr val="634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S1ïḍé">
                <a:extLst>
                  <a:ext uri="{FF2B5EF4-FFF2-40B4-BE49-F238E27FC236}">
                    <a16:creationId xmlns:a16="http://schemas.microsoft.com/office/drawing/2014/main" id="{32161486-DA85-4CC0-9F40-AE5881CF257E}"/>
                  </a:ext>
                </a:extLst>
              </p:cNvPr>
              <p:cNvSpPr/>
              <p:nvPr/>
            </p:nvSpPr>
            <p:spPr bwMode="auto">
              <a:xfrm>
                <a:off x="6212931" y="2820988"/>
                <a:ext cx="114300" cy="207963"/>
              </a:xfrm>
              <a:custGeom>
                <a:avLst/>
                <a:gdLst>
                  <a:gd name="T0" fmla="*/ 72 w 72"/>
                  <a:gd name="T1" fmla="*/ 127 h 131"/>
                  <a:gd name="T2" fmla="*/ 11 w 72"/>
                  <a:gd name="T3" fmla="*/ 131 h 131"/>
                  <a:gd name="T4" fmla="*/ 0 w 72"/>
                  <a:gd name="T5" fmla="*/ 6 h 131"/>
                  <a:gd name="T6" fmla="*/ 61 w 72"/>
                  <a:gd name="T7" fmla="*/ 0 h 131"/>
                  <a:gd name="T8" fmla="*/ 72 w 72"/>
                  <a:gd name="T9" fmla="*/ 12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31">
                    <a:moveTo>
                      <a:pt x="72" y="127"/>
                    </a:moveTo>
                    <a:lnTo>
                      <a:pt x="11" y="131"/>
                    </a:lnTo>
                    <a:lnTo>
                      <a:pt x="0" y="6"/>
                    </a:lnTo>
                    <a:lnTo>
                      <a:pt x="61" y="0"/>
                    </a:lnTo>
                    <a:lnTo>
                      <a:pt x="72" y="1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şliḍè">
                <a:extLst>
                  <a:ext uri="{FF2B5EF4-FFF2-40B4-BE49-F238E27FC236}">
                    <a16:creationId xmlns:a16="http://schemas.microsoft.com/office/drawing/2014/main" id="{C1C5A43F-FAEF-4F5D-83CB-7C1E597FEE7D}"/>
                  </a:ext>
                </a:extLst>
              </p:cNvPr>
              <p:cNvSpPr/>
              <p:nvPr/>
            </p:nvSpPr>
            <p:spPr bwMode="auto">
              <a:xfrm>
                <a:off x="6233568" y="3070225"/>
                <a:ext cx="114300" cy="207963"/>
              </a:xfrm>
              <a:custGeom>
                <a:avLst/>
                <a:gdLst>
                  <a:gd name="T0" fmla="*/ 72 w 72"/>
                  <a:gd name="T1" fmla="*/ 125 h 131"/>
                  <a:gd name="T2" fmla="*/ 11 w 72"/>
                  <a:gd name="T3" fmla="*/ 131 h 131"/>
                  <a:gd name="T4" fmla="*/ 0 w 72"/>
                  <a:gd name="T5" fmla="*/ 5 h 131"/>
                  <a:gd name="T6" fmla="*/ 61 w 72"/>
                  <a:gd name="T7" fmla="*/ 0 h 131"/>
                  <a:gd name="T8" fmla="*/ 72 w 72"/>
                  <a:gd name="T9" fmla="*/ 12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31">
                    <a:moveTo>
                      <a:pt x="72" y="125"/>
                    </a:moveTo>
                    <a:lnTo>
                      <a:pt x="11" y="131"/>
                    </a:lnTo>
                    <a:lnTo>
                      <a:pt x="0" y="5"/>
                    </a:lnTo>
                    <a:lnTo>
                      <a:pt x="61" y="0"/>
                    </a:lnTo>
                    <a:lnTo>
                      <a:pt x="72" y="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śļïḋe">
                <a:extLst>
                  <a:ext uri="{FF2B5EF4-FFF2-40B4-BE49-F238E27FC236}">
                    <a16:creationId xmlns:a16="http://schemas.microsoft.com/office/drawing/2014/main" id="{AE9054AD-6E85-4A51-AD2B-EA3DFE828EEB}"/>
                  </a:ext>
                </a:extLst>
              </p:cNvPr>
              <p:cNvSpPr/>
              <p:nvPr/>
            </p:nvSpPr>
            <p:spPr bwMode="auto">
              <a:xfrm>
                <a:off x="4995318" y="2779713"/>
                <a:ext cx="688975" cy="598488"/>
              </a:xfrm>
              <a:custGeom>
                <a:avLst/>
                <a:gdLst>
                  <a:gd name="T0" fmla="*/ 0 w 235"/>
                  <a:gd name="T1" fmla="*/ 61 h 204"/>
                  <a:gd name="T2" fmla="*/ 98 w 235"/>
                  <a:gd name="T3" fmla="*/ 179 h 204"/>
                  <a:gd name="T4" fmla="*/ 221 w 235"/>
                  <a:gd name="T5" fmla="*/ 3 h 204"/>
                  <a:gd name="T6" fmla="*/ 188 w 235"/>
                  <a:gd name="T7" fmla="*/ 0 h 204"/>
                  <a:gd name="T8" fmla="*/ 158 w 235"/>
                  <a:gd name="T9" fmla="*/ 97 h 204"/>
                  <a:gd name="T10" fmla="*/ 110 w 235"/>
                  <a:gd name="T11" fmla="*/ 86 h 204"/>
                  <a:gd name="T12" fmla="*/ 92 w 235"/>
                  <a:gd name="T13" fmla="*/ 45 h 204"/>
                  <a:gd name="T14" fmla="*/ 0 w 235"/>
                  <a:gd name="T15" fmla="*/ 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5" h="204">
                    <a:moveTo>
                      <a:pt x="0" y="61"/>
                    </a:moveTo>
                    <a:cubicBezTo>
                      <a:pt x="0" y="61"/>
                      <a:pt x="24" y="146"/>
                      <a:pt x="98" y="179"/>
                    </a:cubicBezTo>
                    <a:cubicBezTo>
                      <a:pt x="153" y="204"/>
                      <a:pt x="235" y="139"/>
                      <a:pt x="221" y="3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0" y="74"/>
                      <a:pt x="158" y="97"/>
                    </a:cubicBezTo>
                    <a:cubicBezTo>
                      <a:pt x="143" y="112"/>
                      <a:pt x="120" y="104"/>
                      <a:pt x="110" y="86"/>
                    </a:cubicBezTo>
                    <a:cubicBezTo>
                      <a:pt x="108" y="83"/>
                      <a:pt x="93" y="49"/>
                      <a:pt x="92" y="45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ś1ïḓé">
                <a:extLst>
                  <a:ext uri="{FF2B5EF4-FFF2-40B4-BE49-F238E27FC236}">
                    <a16:creationId xmlns:a16="http://schemas.microsoft.com/office/drawing/2014/main" id="{5BC45A11-6A0C-42F0-A47A-2740E6022EC0}"/>
                  </a:ext>
                </a:extLst>
              </p:cNvPr>
              <p:cNvSpPr/>
              <p:nvPr/>
            </p:nvSpPr>
            <p:spPr bwMode="auto">
              <a:xfrm>
                <a:off x="5546181" y="2627313"/>
                <a:ext cx="252413" cy="187325"/>
              </a:xfrm>
              <a:custGeom>
                <a:avLst/>
                <a:gdLst>
                  <a:gd name="T0" fmla="*/ 0 w 86"/>
                  <a:gd name="T1" fmla="*/ 52 h 64"/>
                  <a:gd name="T2" fmla="*/ 54 w 86"/>
                  <a:gd name="T3" fmla="*/ 3 h 64"/>
                  <a:gd name="T4" fmla="*/ 78 w 86"/>
                  <a:gd name="T5" fmla="*/ 21 h 64"/>
                  <a:gd name="T6" fmla="*/ 74 w 86"/>
                  <a:gd name="T7" fmla="*/ 22 h 64"/>
                  <a:gd name="T8" fmla="*/ 40 w 86"/>
                  <a:gd name="T9" fmla="*/ 42 h 64"/>
                  <a:gd name="T10" fmla="*/ 27 w 86"/>
                  <a:gd name="T11" fmla="*/ 59 h 64"/>
                  <a:gd name="T12" fmla="*/ 0 w 86"/>
                  <a:gd name="T13" fmla="*/ 5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64">
                    <a:moveTo>
                      <a:pt x="0" y="52"/>
                    </a:moveTo>
                    <a:cubicBezTo>
                      <a:pt x="0" y="52"/>
                      <a:pt x="10" y="0"/>
                      <a:pt x="54" y="3"/>
                    </a:cubicBezTo>
                    <a:cubicBezTo>
                      <a:pt x="86" y="5"/>
                      <a:pt x="81" y="19"/>
                      <a:pt x="78" y="21"/>
                    </a:cubicBezTo>
                    <a:cubicBezTo>
                      <a:pt x="74" y="23"/>
                      <a:pt x="79" y="22"/>
                      <a:pt x="74" y="22"/>
                    </a:cubicBezTo>
                    <a:cubicBezTo>
                      <a:pt x="54" y="22"/>
                      <a:pt x="39" y="30"/>
                      <a:pt x="40" y="42"/>
                    </a:cubicBezTo>
                    <a:cubicBezTo>
                      <a:pt x="40" y="48"/>
                      <a:pt x="37" y="53"/>
                      <a:pt x="27" y="59"/>
                    </a:cubicBezTo>
                    <a:cubicBezTo>
                      <a:pt x="17" y="64"/>
                      <a:pt x="0" y="52"/>
                      <a:pt x="0" y="52"/>
                    </a:cubicBez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Sliḑé">
                <a:extLst>
                  <a:ext uri="{FF2B5EF4-FFF2-40B4-BE49-F238E27FC236}">
                    <a16:creationId xmlns:a16="http://schemas.microsoft.com/office/drawing/2014/main" id="{C5C431A2-ED94-4EFE-8351-16CC26220AA7}"/>
                  </a:ext>
                </a:extLst>
              </p:cNvPr>
              <p:cNvSpPr/>
              <p:nvPr/>
            </p:nvSpPr>
            <p:spPr bwMode="auto">
              <a:xfrm>
                <a:off x="5573168" y="2627313"/>
                <a:ext cx="187325" cy="96838"/>
              </a:xfrm>
              <a:custGeom>
                <a:avLst/>
                <a:gdLst>
                  <a:gd name="T0" fmla="*/ 0 w 64"/>
                  <a:gd name="T1" fmla="*/ 33 h 33"/>
                  <a:gd name="T2" fmla="*/ 28 w 64"/>
                  <a:gd name="T3" fmla="*/ 6 h 33"/>
                  <a:gd name="T4" fmla="*/ 0 w 64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33">
                    <a:moveTo>
                      <a:pt x="0" y="33"/>
                    </a:moveTo>
                    <a:cubicBezTo>
                      <a:pt x="0" y="33"/>
                      <a:pt x="1" y="0"/>
                      <a:pt x="28" y="6"/>
                    </a:cubicBezTo>
                    <a:cubicBezTo>
                      <a:pt x="64" y="14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ŝlïďè">
                <a:extLst>
                  <a:ext uri="{FF2B5EF4-FFF2-40B4-BE49-F238E27FC236}">
                    <a16:creationId xmlns:a16="http://schemas.microsoft.com/office/drawing/2014/main" id="{CC1B9A78-C0D7-4D17-B6E8-9A0C11E26EA2}"/>
                  </a:ext>
                </a:extLst>
              </p:cNvPr>
              <p:cNvSpPr/>
              <p:nvPr/>
            </p:nvSpPr>
            <p:spPr bwMode="auto">
              <a:xfrm>
                <a:off x="5487443" y="2249488"/>
                <a:ext cx="95250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ṩľiḋè">
                <a:extLst>
                  <a:ext uri="{FF2B5EF4-FFF2-40B4-BE49-F238E27FC236}">
                    <a16:creationId xmlns:a16="http://schemas.microsoft.com/office/drawing/2014/main" id="{F10089A8-C25F-48CE-82C6-63AC69CFE6A2}"/>
                  </a:ext>
                </a:extLst>
              </p:cNvPr>
              <p:cNvSpPr/>
              <p:nvPr/>
            </p:nvSpPr>
            <p:spPr bwMode="auto">
              <a:xfrm>
                <a:off x="5462043" y="2173288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ṣḻîḑè">
                <a:extLst>
                  <a:ext uri="{FF2B5EF4-FFF2-40B4-BE49-F238E27FC236}">
                    <a16:creationId xmlns:a16="http://schemas.microsoft.com/office/drawing/2014/main" id="{5FE3D294-E73E-43C6-BF00-5EE11A05BCDC}"/>
                  </a:ext>
                </a:extLst>
              </p:cNvPr>
              <p:cNvSpPr/>
              <p:nvPr/>
            </p:nvSpPr>
            <p:spPr bwMode="auto">
              <a:xfrm>
                <a:off x="5414418" y="2117725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şḷïďê">
                <a:extLst>
                  <a:ext uri="{FF2B5EF4-FFF2-40B4-BE49-F238E27FC236}">
                    <a16:creationId xmlns:a16="http://schemas.microsoft.com/office/drawing/2014/main" id="{9080AD88-8AF4-4A91-B4FB-A3448D6F79AB}"/>
                  </a:ext>
                </a:extLst>
              </p:cNvPr>
              <p:cNvSpPr/>
              <p:nvPr/>
            </p:nvSpPr>
            <p:spPr bwMode="auto">
              <a:xfrm>
                <a:off x="5341393" y="2089150"/>
                <a:ext cx="96838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šľíďè">
                <a:extLst>
                  <a:ext uri="{FF2B5EF4-FFF2-40B4-BE49-F238E27FC236}">
                    <a16:creationId xmlns:a16="http://schemas.microsoft.com/office/drawing/2014/main" id="{F39CA714-92C0-4A39-9056-79A3B5FB0FE6}"/>
                  </a:ext>
                </a:extLst>
              </p:cNvPr>
              <p:cNvSpPr/>
              <p:nvPr/>
            </p:nvSpPr>
            <p:spPr bwMode="auto">
              <a:xfrm>
                <a:off x="5271543" y="2089150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ŝľîdé">
                <a:extLst>
                  <a:ext uri="{FF2B5EF4-FFF2-40B4-BE49-F238E27FC236}">
                    <a16:creationId xmlns:a16="http://schemas.microsoft.com/office/drawing/2014/main" id="{C8A44122-6598-4886-B62B-0CA6385DACCA}"/>
                  </a:ext>
                </a:extLst>
              </p:cNvPr>
              <p:cNvSpPr/>
              <p:nvPr/>
            </p:nvSpPr>
            <p:spPr bwMode="auto">
              <a:xfrm>
                <a:off x="5195343" y="2097088"/>
                <a:ext cx="93663" cy="968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$ľiďê">
                <a:extLst>
                  <a:ext uri="{FF2B5EF4-FFF2-40B4-BE49-F238E27FC236}">
                    <a16:creationId xmlns:a16="http://schemas.microsoft.com/office/drawing/2014/main" id="{3DBE754F-F576-45BB-BF3C-083A9C0F0BBC}"/>
                  </a:ext>
                </a:extLst>
              </p:cNvPr>
              <p:cNvSpPr/>
              <p:nvPr/>
            </p:nvSpPr>
            <p:spPr bwMode="auto">
              <a:xfrm>
                <a:off x="5141368" y="2155825"/>
                <a:ext cx="95250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ş1îďe">
                <a:extLst>
                  <a:ext uri="{FF2B5EF4-FFF2-40B4-BE49-F238E27FC236}">
                    <a16:creationId xmlns:a16="http://schemas.microsoft.com/office/drawing/2014/main" id="{3139E116-049D-40BE-936E-BD0E6732291B}"/>
                  </a:ext>
                </a:extLst>
              </p:cNvPr>
              <p:cNvSpPr/>
              <p:nvPr/>
            </p:nvSpPr>
            <p:spPr bwMode="auto">
              <a:xfrm>
                <a:off x="5085806" y="2211388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śľiḓé">
                <a:extLst>
                  <a:ext uri="{FF2B5EF4-FFF2-40B4-BE49-F238E27FC236}">
                    <a16:creationId xmlns:a16="http://schemas.microsoft.com/office/drawing/2014/main" id="{E597C1D3-FDE1-4B3A-96B5-C37DBBF9625A}"/>
                  </a:ext>
                </a:extLst>
              </p:cNvPr>
              <p:cNvSpPr/>
              <p:nvPr/>
            </p:nvSpPr>
            <p:spPr bwMode="auto">
              <a:xfrm>
                <a:off x="5085806" y="2279650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$ḻíde">
                <a:extLst>
                  <a:ext uri="{FF2B5EF4-FFF2-40B4-BE49-F238E27FC236}">
                    <a16:creationId xmlns:a16="http://schemas.microsoft.com/office/drawing/2014/main" id="{344ADD6E-633F-4B6D-8BCE-4ABC13177D43}"/>
                  </a:ext>
                </a:extLst>
              </p:cNvPr>
              <p:cNvSpPr/>
              <p:nvPr/>
            </p:nvSpPr>
            <p:spPr bwMode="auto">
              <a:xfrm>
                <a:off x="5085806" y="2357438"/>
                <a:ext cx="93663" cy="952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ṡļiďè">
                <a:extLst>
                  <a:ext uri="{FF2B5EF4-FFF2-40B4-BE49-F238E27FC236}">
                    <a16:creationId xmlns:a16="http://schemas.microsoft.com/office/drawing/2014/main" id="{534F6554-5C99-4DD9-86A3-419DA013A08A}"/>
                  </a:ext>
                </a:extLst>
              </p:cNvPr>
              <p:cNvSpPr/>
              <p:nvPr/>
            </p:nvSpPr>
            <p:spPr bwMode="auto">
              <a:xfrm>
                <a:off x="5106443" y="2439988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ṡļiḑè">
                <a:extLst>
                  <a:ext uri="{FF2B5EF4-FFF2-40B4-BE49-F238E27FC236}">
                    <a16:creationId xmlns:a16="http://schemas.microsoft.com/office/drawing/2014/main" id="{9B9F757F-B122-4E89-A0D7-EE73C753AE90}"/>
                  </a:ext>
                </a:extLst>
              </p:cNvPr>
              <p:cNvSpPr/>
              <p:nvPr/>
            </p:nvSpPr>
            <p:spPr bwMode="auto">
              <a:xfrm>
                <a:off x="5147718" y="2505075"/>
                <a:ext cx="93663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ṩḻïdê">
                <a:extLst>
                  <a:ext uri="{FF2B5EF4-FFF2-40B4-BE49-F238E27FC236}">
                    <a16:creationId xmlns:a16="http://schemas.microsoft.com/office/drawing/2014/main" id="{866E28BE-4932-4EF7-8FB7-F5B686797AC3}"/>
                  </a:ext>
                </a:extLst>
              </p:cNvPr>
              <p:cNvSpPr/>
              <p:nvPr/>
            </p:nvSpPr>
            <p:spPr bwMode="auto">
              <a:xfrm>
                <a:off x="5154068" y="2571750"/>
                <a:ext cx="96838" cy="93663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ï$ḻíḓé">
                <a:extLst>
                  <a:ext uri="{FF2B5EF4-FFF2-40B4-BE49-F238E27FC236}">
                    <a16:creationId xmlns:a16="http://schemas.microsoft.com/office/drawing/2014/main" id="{EA004DA5-7AE1-43F2-8803-E1BD452EBA6C}"/>
                  </a:ext>
                </a:extLst>
              </p:cNvPr>
              <p:cNvSpPr/>
              <p:nvPr/>
            </p:nvSpPr>
            <p:spPr bwMode="auto">
              <a:xfrm>
                <a:off x="5106443" y="2165350"/>
                <a:ext cx="498475" cy="731838"/>
              </a:xfrm>
              <a:custGeom>
                <a:avLst/>
                <a:gdLst>
                  <a:gd name="T0" fmla="*/ 160 w 170"/>
                  <a:gd name="T1" fmla="*/ 131 h 250"/>
                  <a:gd name="T2" fmla="*/ 97 w 170"/>
                  <a:gd name="T3" fmla="*/ 187 h 250"/>
                  <a:gd name="T4" fmla="*/ 76 w 170"/>
                  <a:gd name="T5" fmla="*/ 221 h 250"/>
                  <a:gd name="T6" fmla="*/ 20 w 170"/>
                  <a:gd name="T7" fmla="*/ 194 h 250"/>
                  <a:gd name="T8" fmla="*/ 19 w 170"/>
                  <a:gd name="T9" fmla="*/ 93 h 250"/>
                  <a:gd name="T10" fmla="*/ 65 w 170"/>
                  <a:gd name="T11" fmla="*/ 4 h 250"/>
                  <a:gd name="T12" fmla="*/ 127 w 170"/>
                  <a:gd name="T13" fmla="*/ 25 h 250"/>
                  <a:gd name="T14" fmla="*/ 160 w 170"/>
                  <a:gd name="T15" fmla="*/ 13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250">
                    <a:moveTo>
                      <a:pt x="160" y="131"/>
                    </a:moveTo>
                    <a:cubicBezTo>
                      <a:pt x="152" y="157"/>
                      <a:pt x="140" y="179"/>
                      <a:pt x="97" y="187"/>
                    </a:cubicBezTo>
                    <a:cubicBezTo>
                      <a:pt x="97" y="187"/>
                      <a:pt x="76" y="191"/>
                      <a:pt x="76" y="221"/>
                    </a:cubicBezTo>
                    <a:cubicBezTo>
                      <a:pt x="75" y="250"/>
                      <a:pt x="0" y="230"/>
                      <a:pt x="20" y="194"/>
                    </a:cubicBezTo>
                    <a:cubicBezTo>
                      <a:pt x="40" y="159"/>
                      <a:pt x="27" y="121"/>
                      <a:pt x="19" y="93"/>
                    </a:cubicBezTo>
                    <a:cubicBezTo>
                      <a:pt x="12" y="65"/>
                      <a:pt x="30" y="13"/>
                      <a:pt x="65" y="4"/>
                    </a:cubicBezTo>
                    <a:cubicBezTo>
                      <a:pt x="79" y="0"/>
                      <a:pt x="110" y="10"/>
                      <a:pt x="127" y="25"/>
                    </a:cubicBezTo>
                    <a:cubicBezTo>
                      <a:pt x="158" y="50"/>
                      <a:pt x="170" y="93"/>
                      <a:pt x="160" y="131"/>
                    </a:cubicBez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$1ïḓê">
                <a:extLst>
                  <a:ext uri="{FF2B5EF4-FFF2-40B4-BE49-F238E27FC236}">
                    <a16:creationId xmlns:a16="http://schemas.microsoft.com/office/drawing/2014/main" id="{79E4112A-BC82-42EB-A19F-A0DAC6D51D29}"/>
                  </a:ext>
                </a:extLst>
              </p:cNvPr>
              <p:cNvSpPr/>
              <p:nvPr/>
            </p:nvSpPr>
            <p:spPr bwMode="auto">
              <a:xfrm>
                <a:off x="5188993" y="2016125"/>
                <a:ext cx="342900" cy="330200"/>
              </a:xfrm>
              <a:custGeom>
                <a:avLst/>
                <a:gdLst>
                  <a:gd name="T0" fmla="*/ 117 w 117"/>
                  <a:gd name="T1" fmla="*/ 95 h 113"/>
                  <a:gd name="T2" fmla="*/ 53 w 117"/>
                  <a:gd name="T3" fmla="*/ 89 h 113"/>
                  <a:gd name="T4" fmla="*/ 0 w 117"/>
                  <a:gd name="T5" fmla="*/ 69 h 113"/>
                  <a:gd name="T6" fmla="*/ 117 w 117"/>
                  <a:gd name="T7" fmla="*/ 9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113">
                    <a:moveTo>
                      <a:pt x="117" y="95"/>
                    </a:moveTo>
                    <a:cubicBezTo>
                      <a:pt x="117" y="95"/>
                      <a:pt x="89" y="65"/>
                      <a:pt x="53" y="89"/>
                    </a:cubicBezTo>
                    <a:cubicBezTo>
                      <a:pt x="16" y="113"/>
                      <a:pt x="0" y="69"/>
                      <a:pt x="0" y="69"/>
                    </a:cubicBezTo>
                    <a:cubicBezTo>
                      <a:pt x="0" y="69"/>
                      <a:pt x="55" y="0"/>
                      <a:pt x="117" y="9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ŝ1íďé">
                <a:extLst>
                  <a:ext uri="{FF2B5EF4-FFF2-40B4-BE49-F238E27FC236}">
                    <a16:creationId xmlns:a16="http://schemas.microsoft.com/office/drawing/2014/main" id="{61A699EA-3604-43CE-890C-875C75E5BCA5}"/>
                  </a:ext>
                </a:extLst>
              </p:cNvPr>
              <p:cNvSpPr/>
              <p:nvPr/>
            </p:nvSpPr>
            <p:spPr bwMode="auto">
              <a:xfrm>
                <a:off x="5106443" y="2217738"/>
                <a:ext cx="158750" cy="304800"/>
              </a:xfrm>
              <a:custGeom>
                <a:avLst/>
                <a:gdLst>
                  <a:gd name="T0" fmla="*/ 28 w 54"/>
                  <a:gd name="T1" fmla="*/ 0 h 104"/>
                  <a:gd name="T2" fmla="*/ 52 w 54"/>
                  <a:gd name="T3" fmla="*/ 50 h 104"/>
                  <a:gd name="T4" fmla="*/ 42 w 54"/>
                  <a:gd name="T5" fmla="*/ 90 h 104"/>
                  <a:gd name="T6" fmla="*/ 36 w 54"/>
                  <a:gd name="T7" fmla="*/ 102 h 104"/>
                  <a:gd name="T8" fmla="*/ 31 w 54"/>
                  <a:gd name="T9" fmla="*/ 86 h 104"/>
                  <a:gd name="T10" fmla="*/ 31 w 54"/>
                  <a:gd name="T11" fmla="*/ 63 h 104"/>
                  <a:gd name="T12" fmla="*/ 19 w 54"/>
                  <a:gd name="T13" fmla="*/ 72 h 104"/>
                  <a:gd name="T14" fmla="*/ 28 w 54"/>
                  <a:gd name="T1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104">
                    <a:moveTo>
                      <a:pt x="28" y="0"/>
                    </a:moveTo>
                    <a:cubicBezTo>
                      <a:pt x="28" y="0"/>
                      <a:pt x="54" y="36"/>
                      <a:pt x="52" y="50"/>
                    </a:cubicBezTo>
                    <a:cubicBezTo>
                      <a:pt x="50" y="65"/>
                      <a:pt x="40" y="64"/>
                      <a:pt x="42" y="90"/>
                    </a:cubicBezTo>
                    <a:cubicBezTo>
                      <a:pt x="43" y="104"/>
                      <a:pt x="40" y="104"/>
                      <a:pt x="36" y="102"/>
                    </a:cubicBezTo>
                    <a:cubicBezTo>
                      <a:pt x="32" y="98"/>
                      <a:pt x="30" y="92"/>
                      <a:pt x="31" y="86"/>
                    </a:cubicBezTo>
                    <a:cubicBezTo>
                      <a:pt x="32" y="79"/>
                      <a:pt x="34" y="69"/>
                      <a:pt x="31" y="63"/>
                    </a:cubicBezTo>
                    <a:cubicBezTo>
                      <a:pt x="27" y="54"/>
                      <a:pt x="19" y="58"/>
                      <a:pt x="19" y="72"/>
                    </a:cubicBezTo>
                    <a:cubicBezTo>
                      <a:pt x="18" y="86"/>
                      <a:pt x="0" y="19"/>
                      <a:pt x="2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ṧḻîďé">
                <a:extLst>
                  <a:ext uri="{FF2B5EF4-FFF2-40B4-BE49-F238E27FC236}">
                    <a16:creationId xmlns:a16="http://schemas.microsoft.com/office/drawing/2014/main" id="{530A8058-CB42-4A15-9DAC-1128B5FA256B}"/>
                  </a:ext>
                </a:extLst>
              </p:cNvPr>
              <p:cNvSpPr/>
              <p:nvPr/>
            </p:nvSpPr>
            <p:spPr bwMode="auto">
              <a:xfrm>
                <a:off x="5130256" y="2387600"/>
                <a:ext cx="58738" cy="107950"/>
              </a:xfrm>
              <a:custGeom>
                <a:avLst/>
                <a:gdLst>
                  <a:gd name="T0" fmla="*/ 20 w 20"/>
                  <a:gd name="T1" fmla="*/ 36 h 37"/>
                  <a:gd name="T2" fmla="*/ 1 w 20"/>
                  <a:gd name="T3" fmla="*/ 19 h 37"/>
                  <a:gd name="T4" fmla="*/ 17 w 20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37">
                    <a:moveTo>
                      <a:pt x="20" y="36"/>
                    </a:moveTo>
                    <a:cubicBezTo>
                      <a:pt x="10" y="37"/>
                      <a:pt x="1" y="29"/>
                      <a:pt x="1" y="19"/>
                    </a:cubicBezTo>
                    <a:cubicBezTo>
                      <a:pt x="0" y="10"/>
                      <a:pt x="7" y="1"/>
                      <a:pt x="17" y="0"/>
                    </a:cubicBezTo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ṥḷide">
                <a:extLst>
                  <a:ext uri="{FF2B5EF4-FFF2-40B4-BE49-F238E27FC236}">
                    <a16:creationId xmlns:a16="http://schemas.microsoft.com/office/drawing/2014/main" id="{E8086C67-0698-454C-9A67-A69B9501937E}"/>
                  </a:ext>
                </a:extLst>
              </p:cNvPr>
              <p:cNvSpPr/>
              <p:nvPr/>
            </p:nvSpPr>
            <p:spPr bwMode="auto">
              <a:xfrm>
                <a:off x="5347743" y="2516188"/>
                <a:ext cx="177800" cy="111125"/>
              </a:xfrm>
              <a:custGeom>
                <a:avLst/>
                <a:gdLst>
                  <a:gd name="T0" fmla="*/ 38 w 61"/>
                  <a:gd name="T1" fmla="*/ 13 h 38"/>
                  <a:gd name="T2" fmla="*/ 51 w 61"/>
                  <a:gd name="T3" fmla="*/ 12 h 38"/>
                  <a:gd name="T4" fmla="*/ 60 w 61"/>
                  <a:gd name="T5" fmla="*/ 24 h 38"/>
                  <a:gd name="T6" fmla="*/ 42 w 61"/>
                  <a:gd name="T7" fmla="*/ 36 h 38"/>
                  <a:gd name="T8" fmla="*/ 13 w 61"/>
                  <a:gd name="T9" fmla="*/ 30 h 38"/>
                  <a:gd name="T10" fmla="*/ 1 w 61"/>
                  <a:gd name="T11" fmla="*/ 13 h 38"/>
                  <a:gd name="T12" fmla="*/ 12 w 61"/>
                  <a:gd name="T13" fmla="*/ 1 h 38"/>
                  <a:gd name="T14" fmla="*/ 23 w 61"/>
                  <a:gd name="T15" fmla="*/ 6 h 38"/>
                  <a:gd name="T16" fmla="*/ 38 w 61"/>
                  <a:gd name="T17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8">
                    <a:moveTo>
                      <a:pt x="38" y="13"/>
                    </a:moveTo>
                    <a:cubicBezTo>
                      <a:pt x="38" y="13"/>
                      <a:pt x="45" y="11"/>
                      <a:pt x="51" y="12"/>
                    </a:cubicBezTo>
                    <a:cubicBezTo>
                      <a:pt x="56" y="14"/>
                      <a:pt x="61" y="17"/>
                      <a:pt x="60" y="24"/>
                    </a:cubicBezTo>
                    <a:cubicBezTo>
                      <a:pt x="59" y="31"/>
                      <a:pt x="52" y="34"/>
                      <a:pt x="42" y="36"/>
                    </a:cubicBezTo>
                    <a:cubicBezTo>
                      <a:pt x="37" y="38"/>
                      <a:pt x="20" y="36"/>
                      <a:pt x="13" y="30"/>
                    </a:cubicBezTo>
                    <a:cubicBezTo>
                      <a:pt x="5" y="23"/>
                      <a:pt x="1" y="19"/>
                      <a:pt x="1" y="13"/>
                    </a:cubicBezTo>
                    <a:cubicBezTo>
                      <a:pt x="0" y="6"/>
                      <a:pt x="7" y="1"/>
                      <a:pt x="12" y="1"/>
                    </a:cubicBezTo>
                    <a:cubicBezTo>
                      <a:pt x="17" y="0"/>
                      <a:pt x="21" y="4"/>
                      <a:pt x="23" y="6"/>
                    </a:cubicBezTo>
                    <a:cubicBezTo>
                      <a:pt x="25" y="9"/>
                      <a:pt x="29" y="14"/>
                      <a:pt x="38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S1ïḑê">
                <a:extLst>
                  <a:ext uri="{FF2B5EF4-FFF2-40B4-BE49-F238E27FC236}">
                    <a16:creationId xmlns:a16="http://schemas.microsoft.com/office/drawing/2014/main" id="{B902B140-9622-44CB-BD25-5B2265E5AE1D}"/>
                  </a:ext>
                </a:extLst>
              </p:cNvPr>
              <p:cNvSpPr/>
              <p:nvPr/>
            </p:nvSpPr>
            <p:spPr bwMode="auto">
              <a:xfrm>
                <a:off x="4947693" y="2786063"/>
                <a:ext cx="369888" cy="336550"/>
              </a:xfrm>
              <a:custGeom>
                <a:avLst/>
                <a:gdLst>
                  <a:gd name="T0" fmla="*/ 114 w 126"/>
                  <a:gd name="T1" fmla="*/ 33 h 115"/>
                  <a:gd name="T2" fmla="*/ 126 w 126"/>
                  <a:gd name="T3" fmla="*/ 84 h 115"/>
                  <a:gd name="T4" fmla="*/ 34 w 126"/>
                  <a:gd name="T5" fmla="*/ 115 h 115"/>
                  <a:gd name="T6" fmla="*/ 0 w 126"/>
                  <a:gd name="T7" fmla="*/ 64 h 115"/>
                  <a:gd name="T8" fmla="*/ 114 w 126"/>
                  <a:gd name="T9" fmla="*/ 33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15">
                    <a:moveTo>
                      <a:pt x="114" y="33"/>
                    </a:moveTo>
                    <a:cubicBezTo>
                      <a:pt x="126" y="84"/>
                      <a:pt x="126" y="84"/>
                      <a:pt x="126" y="84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25" y="0"/>
                      <a:pt x="114" y="3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ṧḷïdê">
                <a:extLst>
                  <a:ext uri="{FF2B5EF4-FFF2-40B4-BE49-F238E27FC236}">
                    <a16:creationId xmlns:a16="http://schemas.microsoft.com/office/drawing/2014/main" id="{1F9C52DA-8804-4CB4-B810-404542DC224C}"/>
                  </a:ext>
                </a:extLst>
              </p:cNvPr>
              <p:cNvSpPr/>
              <p:nvPr/>
            </p:nvSpPr>
            <p:spPr bwMode="auto">
              <a:xfrm>
                <a:off x="5400131" y="2387600"/>
                <a:ext cx="23813" cy="460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şḷîḍê">
                <a:extLst>
                  <a:ext uri="{FF2B5EF4-FFF2-40B4-BE49-F238E27FC236}">
                    <a16:creationId xmlns:a16="http://schemas.microsoft.com/office/drawing/2014/main" id="{09EC4BCD-7D16-4630-963E-B0503AF8FABB}"/>
                  </a:ext>
                </a:extLst>
              </p:cNvPr>
              <p:cNvSpPr/>
              <p:nvPr/>
            </p:nvSpPr>
            <p:spPr bwMode="auto">
              <a:xfrm>
                <a:off x="5514431" y="2387600"/>
                <a:ext cx="23813" cy="460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ṥľíḑè">
                <a:extLst>
                  <a:ext uri="{FF2B5EF4-FFF2-40B4-BE49-F238E27FC236}">
                    <a16:creationId xmlns:a16="http://schemas.microsoft.com/office/drawing/2014/main" id="{91FC9FED-A0B6-48DD-9662-4ADDD61AA4AF}"/>
                  </a:ext>
                </a:extLst>
              </p:cNvPr>
              <p:cNvSpPr/>
              <p:nvPr/>
            </p:nvSpPr>
            <p:spPr bwMode="auto">
              <a:xfrm>
                <a:off x="5485856" y="2325688"/>
                <a:ext cx="122238" cy="161925"/>
              </a:xfrm>
              <a:custGeom>
                <a:avLst/>
                <a:gdLst>
                  <a:gd name="T0" fmla="*/ 40 w 42"/>
                  <a:gd name="T1" fmla="*/ 28 h 55"/>
                  <a:gd name="T2" fmla="*/ 38 w 42"/>
                  <a:gd name="T3" fmla="*/ 28 h 55"/>
                  <a:gd name="T4" fmla="*/ 33 w 42"/>
                  <a:gd name="T5" fmla="*/ 44 h 55"/>
                  <a:gd name="T6" fmla="*/ 21 w 42"/>
                  <a:gd name="T7" fmla="*/ 51 h 55"/>
                  <a:gd name="T8" fmla="*/ 9 w 42"/>
                  <a:gd name="T9" fmla="*/ 44 h 55"/>
                  <a:gd name="T10" fmla="*/ 4 w 42"/>
                  <a:gd name="T11" fmla="*/ 28 h 55"/>
                  <a:gd name="T12" fmla="*/ 9 w 42"/>
                  <a:gd name="T13" fmla="*/ 11 h 55"/>
                  <a:gd name="T14" fmla="*/ 21 w 42"/>
                  <a:gd name="T15" fmla="*/ 4 h 55"/>
                  <a:gd name="T16" fmla="*/ 33 w 42"/>
                  <a:gd name="T17" fmla="*/ 11 h 55"/>
                  <a:gd name="T18" fmla="*/ 38 w 42"/>
                  <a:gd name="T19" fmla="*/ 28 h 55"/>
                  <a:gd name="T20" fmla="*/ 40 w 42"/>
                  <a:gd name="T21" fmla="*/ 28 h 55"/>
                  <a:gd name="T22" fmla="*/ 42 w 42"/>
                  <a:gd name="T23" fmla="*/ 28 h 55"/>
                  <a:gd name="T24" fmla="*/ 36 w 42"/>
                  <a:gd name="T25" fmla="*/ 8 h 55"/>
                  <a:gd name="T26" fmla="*/ 21 w 42"/>
                  <a:gd name="T27" fmla="*/ 0 h 55"/>
                  <a:gd name="T28" fmla="*/ 6 w 42"/>
                  <a:gd name="T29" fmla="*/ 8 h 55"/>
                  <a:gd name="T30" fmla="*/ 0 w 42"/>
                  <a:gd name="T31" fmla="*/ 28 h 55"/>
                  <a:gd name="T32" fmla="*/ 6 w 42"/>
                  <a:gd name="T33" fmla="*/ 47 h 55"/>
                  <a:gd name="T34" fmla="*/ 21 w 42"/>
                  <a:gd name="T35" fmla="*/ 55 h 55"/>
                  <a:gd name="T36" fmla="*/ 36 w 42"/>
                  <a:gd name="T37" fmla="*/ 47 h 55"/>
                  <a:gd name="T38" fmla="*/ 42 w 42"/>
                  <a:gd name="T39" fmla="*/ 28 h 55"/>
                  <a:gd name="T40" fmla="*/ 40 w 42"/>
                  <a:gd name="T41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5">
                    <a:moveTo>
                      <a:pt x="40" y="28"/>
                    </a:move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34"/>
                      <a:pt x="36" y="40"/>
                      <a:pt x="33" y="44"/>
                    </a:cubicBezTo>
                    <a:cubicBezTo>
                      <a:pt x="30" y="49"/>
                      <a:pt x="26" y="51"/>
                      <a:pt x="21" y="51"/>
                    </a:cubicBezTo>
                    <a:cubicBezTo>
                      <a:pt x="17" y="51"/>
                      <a:pt x="13" y="49"/>
                      <a:pt x="9" y="44"/>
                    </a:cubicBezTo>
                    <a:cubicBezTo>
                      <a:pt x="6" y="40"/>
                      <a:pt x="4" y="34"/>
                      <a:pt x="4" y="28"/>
                    </a:cubicBezTo>
                    <a:cubicBezTo>
                      <a:pt x="4" y="21"/>
                      <a:pt x="6" y="15"/>
                      <a:pt x="9" y="11"/>
                    </a:cubicBezTo>
                    <a:cubicBezTo>
                      <a:pt x="13" y="6"/>
                      <a:pt x="17" y="4"/>
                      <a:pt x="21" y="4"/>
                    </a:cubicBezTo>
                    <a:cubicBezTo>
                      <a:pt x="26" y="4"/>
                      <a:pt x="30" y="6"/>
                      <a:pt x="33" y="11"/>
                    </a:cubicBezTo>
                    <a:cubicBezTo>
                      <a:pt x="36" y="15"/>
                      <a:pt x="38" y="21"/>
                      <a:pt x="38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0"/>
                      <a:pt x="40" y="13"/>
                      <a:pt x="36" y="8"/>
                    </a:cubicBezTo>
                    <a:cubicBezTo>
                      <a:pt x="32" y="3"/>
                      <a:pt x="27" y="0"/>
                      <a:pt x="21" y="0"/>
                    </a:cubicBezTo>
                    <a:cubicBezTo>
                      <a:pt x="15" y="0"/>
                      <a:pt x="10" y="3"/>
                      <a:pt x="6" y="8"/>
                    </a:cubicBezTo>
                    <a:cubicBezTo>
                      <a:pt x="3" y="13"/>
                      <a:pt x="0" y="20"/>
                      <a:pt x="0" y="28"/>
                    </a:cubicBezTo>
                    <a:cubicBezTo>
                      <a:pt x="0" y="35"/>
                      <a:pt x="3" y="42"/>
                      <a:pt x="6" y="47"/>
                    </a:cubicBezTo>
                    <a:cubicBezTo>
                      <a:pt x="10" y="52"/>
                      <a:pt x="15" y="55"/>
                      <a:pt x="21" y="55"/>
                    </a:cubicBezTo>
                    <a:cubicBezTo>
                      <a:pt x="27" y="55"/>
                      <a:pt x="32" y="52"/>
                      <a:pt x="36" y="47"/>
                    </a:cubicBezTo>
                    <a:cubicBezTo>
                      <a:pt x="40" y="42"/>
                      <a:pt x="42" y="35"/>
                      <a:pt x="42" y="28"/>
                    </a:cubicBez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$líḓe">
                <a:extLst>
                  <a:ext uri="{FF2B5EF4-FFF2-40B4-BE49-F238E27FC236}">
                    <a16:creationId xmlns:a16="http://schemas.microsoft.com/office/drawing/2014/main" id="{DA75AA92-231A-4F99-A0FC-6AEB34509AF3}"/>
                  </a:ext>
                </a:extLst>
              </p:cNvPr>
              <p:cNvSpPr/>
              <p:nvPr/>
            </p:nvSpPr>
            <p:spPr bwMode="auto">
              <a:xfrm>
                <a:off x="5449343" y="2357438"/>
                <a:ext cx="85725" cy="161925"/>
              </a:xfrm>
              <a:custGeom>
                <a:avLst/>
                <a:gdLst>
                  <a:gd name="T0" fmla="*/ 19 w 54"/>
                  <a:gd name="T1" fmla="*/ 0 h 102"/>
                  <a:gd name="T2" fmla="*/ 54 w 54"/>
                  <a:gd name="T3" fmla="*/ 102 h 102"/>
                  <a:gd name="T4" fmla="*/ 0 w 54"/>
                  <a:gd name="T5" fmla="*/ 102 h 102"/>
                  <a:gd name="T6" fmla="*/ 19 w 54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102">
                    <a:moveTo>
                      <a:pt x="19" y="0"/>
                    </a:moveTo>
                    <a:lnTo>
                      <a:pt x="54" y="102"/>
                    </a:lnTo>
                    <a:lnTo>
                      <a:pt x="0" y="10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6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ş1ïḋé">
                <a:extLst>
                  <a:ext uri="{FF2B5EF4-FFF2-40B4-BE49-F238E27FC236}">
                    <a16:creationId xmlns:a16="http://schemas.microsoft.com/office/drawing/2014/main" id="{A803206C-C711-4F15-8188-1136E66A750D}"/>
                  </a:ext>
                </a:extLst>
              </p:cNvPr>
              <p:cNvSpPr/>
              <p:nvPr/>
            </p:nvSpPr>
            <p:spPr bwMode="auto">
              <a:xfrm>
                <a:off x="6470106" y="2062163"/>
                <a:ext cx="501650" cy="731838"/>
              </a:xfrm>
              <a:custGeom>
                <a:avLst/>
                <a:gdLst>
                  <a:gd name="T0" fmla="*/ 10 w 171"/>
                  <a:gd name="T1" fmla="*/ 131 h 250"/>
                  <a:gd name="T2" fmla="*/ 73 w 171"/>
                  <a:gd name="T3" fmla="*/ 188 h 250"/>
                  <a:gd name="T4" fmla="*/ 94 w 171"/>
                  <a:gd name="T5" fmla="*/ 221 h 250"/>
                  <a:gd name="T6" fmla="*/ 150 w 171"/>
                  <a:gd name="T7" fmla="*/ 195 h 250"/>
                  <a:gd name="T8" fmla="*/ 151 w 171"/>
                  <a:gd name="T9" fmla="*/ 93 h 250"/>
                  <a:gd name="T10" fmla="*/ 105 w 171"/>
                  <a:gd name="T11" fmla="*/ 4 h 250"/>
                  <a:gd name="T12" fmla="*/ 43 w 171"/>
                  <a:gd name="T13" fmla="*/ 25 h 250"/>
                  <a:gd name="T14" fmla="*/ 10 w 171"/>
                  <a:gd name="T15" fmla="*/ 13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1" h="250">
                    <a:moveTo>
                      <a:pt x="10" y="131"/>
                    </a:moveTo>
                    <a:cubicBezTo>
                      <a:pt x="18" y="157"/>
                      <a:pt x="30" y="179"/>
                      <a:pt x="73" y="188"/>
                    </a:cubicBezTo>
                    <a:cubicBezTo>
                      <a:pt x="73" y="188"/>
                      <a:pt x="94" y="192"/>
                      <a:pt x="94" y="221"/>
                    </a:cubicBezTo>
                    <a:cubicBezTo>
                      <a:pt x="95" y="250"/>
                      <a:pt x="171" y="230"/>
                      <a:pt x="150" y="195"/>
                    </a:cubicBezTo>
                    <a:cubicBezTo>
                      <a:pt x="130" y="159"/>
                      <a:pt x="143" y="122"/>
                      <a:pt x="151" y="93"/>
                    </a:cubicBezTo>
                    <a:cubicBezTo>
                      <a:pt x="159" y="65"/>
                      <a:pt x="141" y="14"/>
                      <a:pt x="105" y="4"/>
                    </a:cubicBezTo>
                    <a:cubicBezTo>
                      <a:pt x="91" y="0"/>
                      <a:pt x="60" y="11"/>
                      <a:pt x="43" y="25"/>
                    </a:cubicBezTo>
                    <a:cubicBezTo>
                      <a:pt x="12" y="50"/>
                      <a:pt x="0" y="94"/>
                      <a:pt x="10" y="131"/>
                    </a:cubicBez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şlíḋe">
                <a:extLst>
                  <a:ext uri="{FF2B5EF4-FFF2-40B4-BE49-F238E27FC236}">
                    <a16:creationId xmlns:a16="http://schemas.microsoft.com/office/drawing/2014/main" id="{B1709FE8-CA4E-490A-A3D1-AE0B8C3EE333}"/>
                  </a:ext>
                </a:extLst>
              </p:cNvPr>
              <p:cNvSpPr/>
              <p:nvPr/>
            </p:nvSpPr>
            <p:spPr bwMode="auto">
              <a:xfrm>
                <a:off x="6549481" y="2416175"/>
                <a:ext cx="179388" cy="109538"/>
              </a:xfrm>
              <a:custGeom>
                <a:avLst/>
                <a:gdLst>
                  <a:gd name="T0" fmla="*/ 23 w 61"/>
                  <a:gd name="T1" fmla="*/ 13 h 37"/>
                  <a:gd name="T2" fmla="*/ 10 w 61"/>
                  <a:gd name="T3" fmla="*/ 12 h 37"/>
                  <a:gd name="T4" fmla="*/ 1 w 61"/>
                  <a:gd name="T5" fmla="*/ 24 h 37"/>
                  <a:gd name="T6" fmla="*/ 19 w 61"/>
                  <a:gd name="T7" fmla="*/ 36 h 37"/>
                  <a:gd name="T8" fmla="*/ 48 w 61"/>
                  <a:gd name="T9" fmla="*/ 29 h 37"/>
                  <a:gd name="T10" fmla="*/ 60 w 61"/>
                  <a:gd name="T11" fmla="*/ 12 h 37"/>
                  <a:gd name="T12" fmla="*/ 49 w 61"/>
                  <a:gd name="T13" fmla="*/ 0 h 37"/>
                  <a:gd name="T14" fmla="*/ 38 w 61"/>
                  <a:gd name="T15" fmla="*/ 6 h 37"/>
                  <a:gd name="T16" fmla="*/ 23 w 61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7">
                    <a:moveTo>
                      <a:pt x="23" y="13"/>
                    </a:moveTo>
                    <a:cubicBezTo>
                      <a:pt x="23" y="13"/>
                      <a:pt x="16" y="11"/>
                      <a:pt x="10" y="12"/>
                    </a:cubicBezTo>
                    <a:cubicBezTo>
                      <a:pt x="5" y="13"/>
                      <a:pt x="0" y="17"/>
                      <a:pt x="1" y="24"/>
                    </a:cubicBezTo>
                    <a:cubicBezTo>
                      <a:pt x="2" y="31"/>
                      <a:pt x="9" y="34"/>
                      <a:pt x="19" y="36"/>
                    </a:cubicBezTo>
                    <a:cubicBezTo>
                      <a:pt x="24" y="37"/>
                      <a:pt x="41" y="36"/>
                      <a:pt x="48" y="29"/>
                    </a:cubicBezTo>
                    <a:cubicBezTo>
                      <a:pt x="56" y="23"/>
                      <a:pt x="60" y="18"/>
                      <a:pt x="60" y="12"/>
                    </a:cubicBezTo>
                    <a:cubicBezTo>
                      <a:pt x="61" y="6"/>
                      <a:pt x="54" y="1"/>
                      <a:pt x="49" y="0"/>
                    </a:cubicBezTo>
                    <a:cubicBezTo>
                      <a:pt x="44" y="0"/>
                      <a:pt x="40" y="3"/>
                      <a:pt x="38" y="6"/>
                    </a:cubicBezTo>
                    <a:cubicBezTo>
                      <a:pt x="36" y="8"/>
                      <a:pt x="32" y="14"/>
                      <a:pt x="23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śḷidê">
                <a:extLst>
                  <a:ext uri="{FF2B5EF4-FFF2-40B4-BE49-F238E27FC236}">
                    <a16:creationId xmlns:a16="http://schemas.microsoft.com/office/drawing/2014/main" id="{2472B5C0-9201-4935-BF63-FF148A05021C}"/>
                  </a:ext>
                </a:extLst>
              </p:cNvPr>
              <p:cNvSpPr/>
              <p:nvPr/>
            </p:nvSpPr>
            <p:spPr bwMode="auto">
              <a:xfrm>
                <a:off x="6552656" y="2259013"/>
                <a:ext cx="88900" cy="160338"/>
              </a:xfrm>
              <a:custGeom>
                <a:avLst/>
                <a:gdLst>
                  <a:gd name="T0" fmla="*/ 37 w 56"/>
                  <a:gd name="T1" fmla="*/ 0 h 101"/>
                  <a:gd name="T2" fmla="*/ 0 w 56"/>
                  <a:gd name="T3" fmla="*/ 101 h 101"/>
                  <a:gd name="T4" fmla="*/ 56 w 56"/>
                  <a:gd name="T5" fmla="*/ 99 h 101"/>
                  <a:gd name="T6" fmla="*/ 37 w 56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01">
                    <a:moveTo>
                      <a:pt x="37" y="0"/>
                    </a:moveTo>
                    <a:lnTo>
                      <a:pt x="0" y="101"/>
                    </a:lnTo>
                    <a:lnTo>
                      <a:pt x="56" y="9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6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ṧ1ïḓé">
                <a:extLst>
                  <a:ext uri="{FF2B5EF4-FFF2-40B4-BE49-F238E27FC236}">
                    <a16:creationId xmlns:a16="http://schemas.microsoft.com/office/drawing/2014/main" id="{5C0F56E7-ED6A-41B5-AC5F-C6DE3ECE3FDC}"/>
                  </a:ext>
                </a:extLst>
              </p:cNvPr>
              <p:cNvSpPr/>
              <p:nvPr/>
            </p:nvSpPr>
            <p:spPr bwMode="auto">
              <a:xfrm>
                <a:off x="5306468" y="2325688"/>
                <a:ext cx="161925" cy="161925"/>
              </a:xfrm>
              <a:custGeom>
                <a:avLst/>
                <a:gdLst>
                  <a:gd name="T0" fmla="*/ 53 w 55"/>
                  <a:gd name="T1" fmla="*/ 28 h 55"/>
                  <a:gd name="T2" fmla="*/ 51 w 55"/>
                  <a:gd name="T3" fmla="*/ 28 h 55"/>
                  <a:gd name="T4" fmla="*/ 44 w 55"/>
                  <a:gd name="T5" fmla="*/ 44 h 55"/>
                  <a:gd name="T6" fmla="*/ 27 w 55"/>
                  <a:gd name="T7" fmla="*/ 51 h 55"/>
                  <a:gd name="T8" fmla="*/ 11 w 55"/>
                  <a:gd name="T9" fmla="*/ 44 h 55"/>
                  <a:gd name="T10" fmla="*/ 4 w 55"/>
                  <a:gd name="T11" fmla="*/ 28 h 55"/>
                  <a:gd name="T12" fmla="*/ 11 w 55"/>
                  <a:gd name="T13" fmla="*/ 11 h 55"/>
                  <a:gd name="T14" fmla="*/ 27 w 55"/>
                  <a:gd name="T15" fmla="*/ 4 h 55"/>
                  <a:gd name="T16" fmla="*/ 44 w 55"/>
                  <a:gd name="T17" fmla="*/ 11 h 55"/>
                  <a:gd name="T18" fmla="*/ 51 w 55"/>
                  <a:gd name="T19" fmla="*/ 28 h 55"/>
                  <a:gd name="T20" fmla="*/ 53 w 55"/>
                  <a:gd name="T21" fmla="*/ 28 h 55"/>
                  <a:gd name="T22" fmla="*/ 55 w 55"/>
                  <a:gd name="T23" fmla="*/ 28 h 55"/>
                  <a:gd name="T24" fmla="*/ 27 w 55"/>
                  <a:gd name="T25" fmla="*/ 0 h 55"/>
                  <a:gd name="T26" fmla="*/ 0 w 55"/>
                  <a:gd name="T27" fmla="*/ 28 h 55"/>
                  <a:gd name="T28" fmla="*/ 27 w 55"/>
                  <a:gd name="T29" fmla="*/ 55 h 55"/>
                  <a:gd name="T30" fmla="*/ 55 w 55"/>
                  <a:gd name="T31" fmla="*/ 28 h 55"/>
                  <a:gd name="T32" fmla="*/ 53 w 55"/>
                  <a:gd name="T33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55">
                    <a:moveTo>
                      <a:pt x="53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34"/>
                      <a:pt x="48" y="40"/>
                      <a:pt x="44" y="44"/>
                    </a:cubicBezTo>
                    <a:cubicBezTo>
                      <a:pt x="40" y="48"/>
                      <a:pt x="34" y="51"/>
                      <a:pt x="27" y="51"/>
                    </a:cubicBezTo>
                    <a:cubicBezTo>
                      <a:pt x="21" y="51"/>
                      <a:pt x="15" y="48"/>
                      <a:pt x="11" y="44"/>
                    </a:cubicBezTo>
                    <a:cubicBezTo>
                      <a:pt x="6" y="40"/>
                      <a:pt x="4" y="34"/>
                      <a:pt x="4" y="28"/>
                    </a:cubicBezTo>
                    <a:cubicBezTo>
                      <a:pt x="4" y="21"/>
                      <a:pt x="6" y="15"/>
                      <a:pt x="11" y="11"/>
                    </a:cubicBezTo>
                    <a:cubicBezTo>
                      <a:pt x="15" y="7"/>
                      <a:pt x="21" y="4"/>
                      <a:pt x="27" y="4"/>
                    </a:cubicBezTo>
                    <a:cubicBezTo>
                      <a:pt x="34" y="4"/>
                      <a:pt x="40" y="7"/>
                      <a:pt x="44" y="11"/>
                    </a:cubicBezTo>
                    <a:cubicBezTo>
                      <a:pt x="48" y="15"/>
                      <a:pt x="51" y="21"/>
                      <a:pt x="51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12"/>
                      <a:pt x="42" y="0"/>
                      <a:pt x="27" y="0"/>
                    </a:cubicBezTo>
                    <a:cubicBezTo>
                      <a:pt x="12" y="0"/>
                      <a:pt x="0" y="12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sľïďè">
                <a:extLst>
                  <a:ext uri="{FF2B5EF4-FFF2-40B4-BE49-F238E27FC236}">
                    <a16:creationId xmlns:a16="http://schemas.microsoft.com/office/drawing/2014/main" id="{E5256BCA-10C5-4806-A6AB-BEAB792930EB}"/>
                  </a:ext>
                </a:extLst>
              </p:cNvPr>
              <p:cNvSpPr/>
              <p:nvPr/>
            </p:nvSpPr>
            <p:spPr bwMode="auto">
              <a:xfrm>
                <a:off x="5435056" y="2343150"/>
                <a:ext cx="76200" cy="12700"/>
              </a:xfrm>
              <a:prstGeom prst="rect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ṧ1íde">
                <a:extLst>
                  <a:ext uri="{FF2B5EF4-FFF2-40B4-BE49-F238E27FC236}">
                    <a16:creationId xmlns:a16="http://schemas.microsoft.com/office/drawing/2014/main" id="{AB87C51A-220D-4092-AF1C-B4A987069D5E}"/>
                  </a:ext>
                </a:extLst>
              </p:cNvPr>
              <p:cNvSpPr/>
              <p:nvPr/>
            </p:nvSpPr>
            <p:spPr bwMode="auto">
              <a:xfrm>
                <a:off x="5435056" y="2343150"/>
                <a:ext cx="76200" cy="12700"/>
              </a:xfrm>
              <a:custGeom>
                <a:avLst/>
                <a:gdLst>
                  <a:gd name="T0" fmla="*/ 48 w 48"/>
                  <a:gd name="T1" fmla="*/ 0 h 8"/>
                  <a:gd name="T2" fmla="*/ 0 w 48"/>
                  <a:gd name="T3" fmla="*/ 0 h 8"/>
                  <a:gd name="T4" fmla="*/ 0 w 48"/>
                  <a:gd name="T5" fmla="*/ 8 h 8"/>
                  <a:gd name="T6" fmla="*/ 48 w 4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8">
                    <a:moveTo>
                      <a:pt x="4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48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ŝḷiďè">
                <a:extLst>
                  <a:ext uri="{FF2B5EF4-FFF2-40B4-BE49-F238E27FC236}">
                    <a16:creationId xmlns:a16="http://schemas.microsoft.com/office/drawing/2014/main" id="{86B69555-D095-4D12-95B2-E28809657F49}"/>
                  </a:ext>
                </a:extLst>
              </p:cNvPr>
              <p:cNvSpPr/>
              <p:nvPr/>
            </p:nvSpPr>
            <p:spPr bwMode="auto">
              <a:xfrm>
                <a:off x="5188993" y="2366963"/>
                <a:ext cx="128588" cy="17463"/>
              </a:xfrm>
              <a:custGeom>
                <a:avLst/>
                <a:gdLst>
                  <a:gd name="T0" fmla="*/ 81 w 81"/>
                  <a:gd name="T1" fmla="*/ 0 h 11"/>
                  <a:gd name="T2" fmla="*/ 0 w 81"/>
                  <a:gd name="T3" fmla="*/ 4 h 11"/>
                  <a:gd name="T4" fmla="*/ 0 w 81"/>
                  <a:gd name="T5" fmla="*/ 11 h 11"/>
                  <a:gd name="T6" fmla="*/ 81 w 81"/>
                  <a:gd name="T7" fmla="*/ 7 h 11"/>
                  <a:gd name="T8" fmla="*/ 81 w 8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">
                    <a:moveTo>
                      <a:pt x="81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81" y="7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şľíḑe">
                <a:extLst>
                  <a:ext uri="{FF2B5EF4-FFF2-40B4-BE49-F238E27FC236}">
                    <a16:creationId xmlns:a16="http://schemas.microsoft.com/office/drawing/2014/main" id="{B1969B33-AB25-419F-95A7-C8A91F82B2FA}"/>
                  </a:ext>
                </a:extLst>
              </p:cNvPr>
              <p:cNvSpPr/>
              <p:nvPr/>
            </p:nvSpPr>
            <p:spPr bwMode="auto">
              <a:xfrm>
                <a:off x="5188993" y="2366963"/>
                <a:ext cx="128588" cy="17463"/>
              </a:xfrm>
              <a:custGeom>
                <a:avLst/>
                <a:gdLst>
                  <a:gd name="T0" fmla="*/ 81 w 81"/>
                  <a:gd name="T1" fmla="*/ 0 h 11"/>
                  <a:gd name="T2" fmla="*/ 0 w 81"/>
                  <a:gd name="T3" fmla="*/ 4 h 11"/>
                  <a:gd name="T4" fmla="*/ 0 w 81"/>
                  <a:gd name="T5" fmla="*/ 11 h 11"/>
                  <a:gd name="T6" fmla="*/ 81 w 81"/>
                  <a:gd name="T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1">
                    <a:moveTo>
                      <a:pt x="81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81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ṧ1íḑê">
                <a:extLst>
                  <a:ext uri="{FF2B5EF4-FFF2-40B4-BE49-F238E27FC236}">
                    <a16:creationId xmlns:a16="http://schemas.microsoft.com/office/drawing/2014/main" id="{AB2FE944-0DD1-4CFC-8630-5242AB259714}"/>
                  </a:ext>
                </a:extLst>
              </p:cNvPr>
              <p:cNvSpPr/>
              <p:nvPr/>
            </p:nvSpPr>
            <p:spPr bwMode="auto">
              <a:xfrm>
                <a:off x="6258968" y="3049588"/>
                <a:ext cx="781050" cy="647700"/>
              </a:xfrm>
              <a:custGeom>
                <a:avLst/>
                <a:gdLst>
                  <a:gd name="T0" fmla="*/ 266 w 266"/>
                  <a:gd name="T1" fmla="*/ 10 h 221"/>
                  <a:gd name="T2" fmla="*/ 5 w 266"/>
                  <a:gd name="T3" fmla="*/ 221 h 221"/>
                  <a:gd name="T4" fmla="*/ 0 w 266"/>
                  <a:gd name="T5" fmla="*/ 189 h 221"/>
                  <a:gd name="T6" fmla="*/ 167 w 266"/>
                  <a:gd name="T7" fmla="*/ 0 h 221"/>
                  <a:gd name="T8" fmla="*/ 266 w 266"/>
                  <a:gd name="T9" fmla="*/ 1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21">
                    <a:moveTo>
                      <a:pt x="266" y="10"/>
                    </a:moveTo>
                    <a:cubicBezTo>
                      <a:pt x="266" y="10"/>
                      <a:pt x="211" y="211"/>
                      <a:pt x="5" y="221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89"/>
                      <a:pt x="150" y="127"/>
                      <a:pt x="167" y="0"/>
                    </a:cubicBezTo>
                    <a:lnTo>
                      <a:pt x="266" y="10"/>
                    </a:ln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şlîďe">
                <a:extLst>
                  <a:ext uri="{FF2B5EF4-FFF2-40B4-BE49-F238E27FC236}">
                    <a16:creationId xmlns:a16="http://schemas.microsoft.com/office/drawing/2014/main" id="{5A32B4B4-0027-48C0-BA49-67200082A96E}"/>
                  </a:ext>
                </a:extLst>
              </p:cNvPr>
              <p:cNvSpPr/>
              <p:nvPr/>
            </p:nvSpPr>
            <p:spPr bwMode="auto">
              <a:xfrm>
                <a:off x="6019256" y="3544888"/>
                <a:ext cx="433388" cy="177800"/>
              </a:xfrm>
              <a:custGeom>
                <a:avLst/>
                <a:gdLst>
                  <a:gd name="T0" fmla="*/ 0 w 148"/>
                  <a:gd name="T1" fmla="*/ 28 h 61"/>
                  <a:gd name="T2" fmla="*/ 87 w 148"/>
                  <a:gd name="T3" fmla="*/ 52 h 61"/>
                  <a:gd name="T4" fmla="*/ 82 w 148"/>
                  <a:gd name="T5" fmla="*/ 20 h 61"/>
                  <a:gd name="T6" fmla="*/ 50 w 148"/>
                  <a:gd name="T7" fmla="*/ 0 h 61"/>
                  <a:gd name="T8" fmla="*/ 52 w 148"/>
                  <a:gd name="T9" fmla="*/ 16 h 61"/>
                  <a:gd name="T10" fmla="*/ 52 w 148"/>
                  <a:gd name="T11" fmla="*/ 22 h 61"/>
                  <a:gd name="T12" fmla="*/ 29 w 148"/>
                  <a:gd name="T13" fmla="*/ 26 h 61"/>
                  <a:gd name="T14" fmla="*/ 0 w 148"/>
                  <a:gd name="T1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61">
                    <a:moveTo>
                      <a:pt x="0" y="28"/>
                    </a:moveTo>
                    <a:cubicBezTo>
                      <a:pt x="0" y="28"/>
                      <a:pt x="26" y="61"/>
                      <a:pt x="87" y="52"/>
                    </a:cubicBezTo>
                    <a:cubicBezTo>
                      <a:pt x="148" y="42"/>
                      <a:pt x="82" y="20"/>
                      <a:pt x="82" y="20"/>
                    </a:cubicBezTo>
                    <a:cubicBezTo>
                      <a:pt x="82" y="20"/>
                      <a:pt x="64" y="0"/>
                      <a:pt x="50" y="0"/>
                    </a:cubicBezTo>
                    <a:cubicBezTo>
                      <a:pt x="40" y="0"/>
                      <a:pt x="48" y="11"/>
                      <a:pt x="52" y="16"/>
                    </a:cubicBezTo>
                    <a:cubicBezTo>
                      <a:pt x="54" y="18"/>
                      <a:pt x="54" y="20"/>
                      <a:pt x="52" y="22"/>
                    </a:cubicBezTo>
                    <a:cubicBezTo>
                      <a:pt x="50" y="25"/>
                      <a:pt x="44" y="28"/>
                      <a:pt x="29" y="26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şḻïḓè">
                <a:extLst>
                  <a:ext uri="{FF2B5EF4-FFF2-40B4-BE49-F238E27FC236}">
                    <a16:creationId xmlns:a16="http://schemas.microsoft.com/office/drawing/2014/main" id="{D2C56898-600F-4AA2-99E7-9C2D80CB6B2B}"/>
                  </a:ext>
                </a:extLst>
              </p:cNvPr>
              <p:cNvSpPr/>
              <p:nvPr/>
            </p:nvSpPr>
            <p:spPr bwMode="auto">
              <a:xfrm>
                <a:off x="6546306" y="2093913"/>
                <a:ext cx="109538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ṩlíḍè">
                <a:extLst>
                  <a:ext uri="{FF2B5EF4-FFF2-40B4-BE49-F238E27FC236}">
                    <a16:creationId xmlns:a16="http://schemas.microsoft.com/office/drawing/2014/main" id="{FB20BA34-D512-4C31-ADA2-2FF90C9872C0}"/>
                  </a:ext>
                </a:extLst>
              </p:cNvPr>
              <p:cNvSpPr/>
              <p:nvPr/>
            </p:nvSpPr>
            <p:spPr bwMode="auto">
              <a:xfrm>
                <a:off x="6597106" y="2038350"/>
                <a:ext cx="107950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ṧḻîḋê">
                <a:extLst>
                  <a:ext uri="{FF2B5EF4-FFF2-40B4-BE49-F238E27FC236}">
                    <a16:creationId xmlns:a16="http://schemas.microsoft.com/office/drawing/2014/main" id="{E4339A38-093F-4EA5-9B23-86F5684D3A55}"/>
                  </a:ext>
                </a:extLst>
              </p:cNvPr>
              <p:cNvSpPr/>
              <p:nvPr/>
            </p:nvSpPr>
            <p:spPr bwMode="auto">
              <a:xfrm>
                <a:off x="6693943" y="2017713"/>
                <a:ext cx="107950" cy="1095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ṩļiḋe">
                <a:extLst>
                  <a:ext uri="{FF2B5EF4-FFF2-40B4-BE49-F238E27FC236}">
                    <a16:creationId xmlns:a16="http://schemas.microsoft.com/office/drawing/2014/main" id="{01564573-6B49-4E59-AA1F-B768893AC292}"/>
                  </a:ext>
                </a:extLst>
              </p:cNvPr>
              <p:cNvSpPr/>
              <p:nvPr/>
            </p:nvSpPr>
            <p:spPr bwMode="auto">
              <a:xfrm>
                <a:off x="6798718" y="2036763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Sliḍe">
                <a:extLst>
                  <a:ext uri="{FF2B5EF4-FFF2-40B4-BE49-F238E27FC236}">
                    <a16:creationId xmlns:a16="http://schemas.microsoft.com/office/drawing/2014/main" id="{AA692012-4988-4D13-BF4A-C289FC76B206}"/>
                  </a:ext>
                </a:extLst>
              </p:cNvPr>
              <p:cNvSpPr/>
              <p:nvPr/>
            </p:nvSpPr>
            <p:spPr bwMode="auto">
              <a:xfrm>
                <a:off x="6843168" y="2127250"/>
                <a:ext cx="107950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$ḷíḓê">
                <a:extLst>
                  <a:ext uri="{FF2B5EF4-FFF2-40B4-BE49-F238E27FC236}">
                    <a16:creationId xmlns:a16="http://schemas.microsoft.com/office/drawing/2014/main" id="{7CBCD1DC-03DF-40AB-8FF4-808467E728D1}"/>
                  </a:ext>
                </a:extLst>
              </p:cNvPr>
              <p:cNvSpPr/>
              <p:nvPr/>
            </p:nvSpPr>
            <p:spPr bwMode="auto">
              <a:xfrm>
                <a:off x="6759031" y="2103438"/>
                <a:ext cx="107950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ṧ1ïḋe">
                <a:extLst>
                  <a:ext uri="{FF2B5EF4-FFF2-40B4-BE49-F238E27FC236}">
                    <a16:creationId xmlns:a16="http://schemas.microsoft.com/office/drawing/2014/main" id="{6F9AAE63-B646-4F56-B17B-12C69B1CD0BD}"/>
                  </a:ext>
                </a:extLst>
              </p:cNvPr>
              <p:cNvSpPr/>
              <p:nvPr/>
            </p:nvSpPr>
            <p:spPr bwMode="auto">
              <a:xfrm>
                <a:off x="6787606" y="2168525"/>
                <a:ext cx="107950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slîḋé">
                <a:extLst>
                  <a:ext uri="{FF2B5EF4-FFF2-40B4-BE49-F238E27FC236}">
                    <a16:creationId xmlns:a16="http://schemas.microsoft.com/office/drawing/2014/main" id="{2DB5BBEE-9813-4628-BC2F-7BB435355D38}"/>
                  </a:ext>
                </a:extLst>
              </p:cNvPr>
              <p:cNvSpPr/>
              <p:nvPr/>
            </p:nvSpPr>
            <p:spPr bwMode="auto">
              <a:xfrm>
                <a:off x="6725693" y="2071688"/>
                <a:ext cx="111125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ṡḷíḍé">
                <a:extLst>
                  <a:ext uri="{FF2B5EF4-FFF2-40B4-BE49-F238E27FC236}">
                    <a16:creationId xmlns:a16="http://schemas.microsoft.com/office/drawing/2014/main" id="{07D220D0-A677-4CB3-889E-9D9C6BE818DB}"/>
                  </a:ext>
                </a:extLst>
              </p:cNvPr>
              <p:cNvSpPr/>
              <p:nvPr/>
            </p:nvSpPr>
            <p:spPr bwMode="auto">
              <a:xfrm>
                <a:off x="6643143" y="2103438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îSḷïḓé">
                <a:extLst>
                  <a:ext uri="{FF2B5EF4-FFF2-40B4-BE49-F238E27FC236}">
                    <a16:creationId xmlns:a16="http://schemas.microsoft.com/office/drawing/2014/main" id="{D88098DA-7B34-40C3-95F5-A356314251FD}"/>
                  </a:ext>
                </a:extLst>
              </p:cNvPr>
              <p:cNvSpPr/>
              <p:nvPr/>
            </p:nvSpPr>
            <p:spPr bwMode="auto">
              <a:xfrm>
                <a:off x="6860631" y="2203450"/>
                <a:ext cx="109538" cy="107950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s1ïḑè">
                <a:extLst>
                  <a:ext uri="{FF2B5EF4-FFF2-40B4-BE49-F238E27FC236}">
                    <a16:creationId xmlns:a16="http://schemas.microsoft.com/office/drawing/2014/main" id="{52BC39F4-8C2A-429D-BA27-2A3CAC4AF397}"/>
                  </a:ext>
                </a:extLst>
              </p:cNvPr>
              <p:cNvSpPr/>
              <p:nvPr/>
            </p:nvSpPr>
            <p:spPr bwMode="auto">
              <a:xfrm>
                <a:off x="6860631" y="2262188"/>
                <a:ext cx="109538" cy="111125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ŝ1ïḋè">
                <a:extLst>
                  <a:ext uri="{FF2B5EF4-FFF2-40B4-BE49-F238E27FC236}">
                    <a16:creationId xmlns:a16="http://schemas.microsoft.com/office/drawing/2014/main" id="{582C0BDC-4417-41AD-B0DD-018D3EE936C7}"/>
                  </a:ext>
                </a:extLst>
              </p:cNvPr>
              <p:cNvSpPr/>
              <p:nvPr/>
            </p:nvSpPr>
            <p:spPr bwMode="auto">
              <a:xfrm>
                <a:off x="6887618" y="2287588"/>
                <a:ext cx="58738" cy="106363"/>
              </a:xfrm>
              <a:custGeom>
                <a:avLst/>
                <a:gdLst>
                  <a:gd name="T0" fmla="*/ 0 w 20"/>
                  <a:gd name="T1" fmla="*/ 36 h 36"/>
                  <a:gd name="T2" fmla="*/ 19 w 20"/>
                  <a:gd name="T3" fmla="*/ 19 h 36"/>
                  <a:gd name="T4" fmla="*/ 3 w 20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36">
                    <a:moveTo>
                      <a:pt x="0" y="36"/>
                    </a:moveTo>
                    <a:cubicBezTo>
                      <a:pt x="10" y="36"/>
                      <a:pt x="19" y="29"/>
                      <a:pt x="19" y="19"/>
                    </a:cubicBezTo>
                    <a:cubicBezTo>
                      <a:pt x="20" y="9"/>
                      <a:pt x="13" y="0"/>
                      <a:pt x="3" y="0"/>
                    </a:cubicBezTo>
                  </a:path>
                </a:pathLst>
              </a:custGeom>
              <a:solidFill>
                <a:srgbClr val="FFC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ślíde">
                <a:extLst>
                  <a:ext uri="{FF2B5EF4-FFF2-40B4-BE49-F238E27FC236}">
                    <a16:creationId xmlns:a16="http://schemas.microsoft.com/office/drawing/2014/main" id="{6A747E81-7EAD-48B0-A415-694AA5E3AC80}"/>
                  </a:ext>
                </a:extLst>
              </p:cNvPr>
              <p:cNvSpPr/>
              <p:nvPr/>
            </p:nvSpPr>
            <p:spPr bwMode="auto">
              <a:xfrm>
                <a:off x="6662193" y="2273300"/>
                <a:ext cx="22225" cy="460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ṥḷîďe">
                <a:extLst>
                  <a:ext uri="{FF2B5EF4-FFF2-40B4-BE49-F238E27FC236}">
                    <a16:creationId xmlns:a16="http://schemas.microsoft.com/office/drawing/2014/main" id="{332B9F3D-C011-4E04-9B8D-647B011A1806}"/>
                  </a:ext>
                </a:extLst>
              </p:cNvPr>
              <p:cNvSpPr/>
              <p:nvPr/>
            </p:nvSpPr>
            <p:spPr bwMode="auto">
              <a:xfrm>
                <a:off x="6528843" y="2273300"/>
                <a:ext cx="23813" cy="46038"/>
              </a:xfrm>
              <a:prstGeom prst="ellipse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ṥḻiďé">
                <a:extLst>
                  <a:ext uri="{FF2B5EF4-FFF2-40B4-BE49-F238E27FC236}">
                    <a16:creationId xmlns:a16="http://schemas.microsoft.com/office/drawing/2014/main" id="{F41F09B8-B613-469C-9E30-B868655BDF0B}"/>
                  </a:ext>
                </a:extLst>
              </p:cNvPr>
              <p:cNvSpPr/>
              <p:nvPr/>
            </p:nvSpPr>
            <p:spPr bwMode="auto">
              <a:xfrm>
                <a:off x="6468518" y="2214563"/>
                <a:ext cx="122238" cy="161925"/>
              </a:xfrm>
              <a:custGeom>
                <a:avLst/>
                <a:gdLst>
                  <a:gd name="T0" fmla="*/ 40 w 42"/>
                  <a:gd name="T1" fmla="*/ 28 h 55"/>
                  <a:gd name="T2" fmla="*/ 38 w 42"/>
                  <a:gd name="T3" fmla="*/ 28 h 55"/>
                  <a:gd name="T4" fmla="*/ 33 w 42"/>
                  <a:gd name="T5" fmla="*/ 45 h 55"/>
                  <a:gd name="T6" fmla="*/ 21 w 42"/>
                  <a:gd name="T7" fmla="*/ 51 h 55"/>
                  <a:gd name="T8" fmla="*/ 9 w 42"/>
                  <a:gd name="T9" fmla="*/ 45 h 55"/>
                  <a:gd name="T10" fmla="*/ 4 w 42"/>
                  <a:gd name="T11" fmla="*/ 28 h 55"/>
                  <a:gd name="T12" fmla="*/ 9 w 42"/>
                  <a:gd name="T13" fmla="*/ 11 h 55"/>
                  <a:gd name="T14" fmla="*/ 21 w 42"/>
                  <a:gd name="T15" fmla="*/ 4 h 55"/>
                  <a:gd name="T16" fmla="*/ 33 w 42"/>
                  <a:gd name="T17" fmla="*/ 11 h 55"/>
                  <a:gd name="T18" fmla="*/ 38 w 42"/>
                  <a:gd name="T19" fmla="*/ 28 h 55"/>
                  <a:gd name="T20" fmla="*/ 40 w 42"/>
                  <a:gd name="T21" fmla="*/ 28 h 55"/>
                  <a:gd name="T22" fmla="*/ 42 w 42"/>
                  <a:gd name="T23" fmla="*/ 28 h 55"/>
                  <a:gd name="T24" fmla="*/ 36 w 42"/>
                  <a:gd name="T25" fmla="*/ 9 h 55"/>
                  <a:gd name="T26" fmla="*/ 21 w 42"/>
                  <a:gd name="T27" fmla="*/ 0 h 55"/>
                  <a:gd name="T28" fmla="*/ 6 w 42"/>
                  <a:gd name="T29" fmla="*/ 9 h 55"/>
                  <a:gd name="T30" fmla="*/ 0 w 42"/>
                  <a:gd name="T31" fmla="*/ 28 h 55"/>
                  <a:gd name="T32" fmla="*/ 6 w 42"/>
                  <a:gd name="T33" fmla="*/ 47 h 55"/>
                  <a:gd name="T34" fmla="*/ 21 w 42"/>
                  <a:gd name="T35" fmla="*/ 55 h 55"/>
                  <a:gd name="T36" fmla="*/ 36 w 42"/>
                  <a:gd name="T37" fmla="*/ 47 h 55"/>
                  <a:gd name="T38" fmla="*/ 42 w 42"/>
                  <a:gd name="T39" fmla="*/ 28 h 55"/>
                  <a:gd name="T40" fmla="*/ 40 w 42"/>
                  <a:gd name="T41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5">
                    <a:moveTo>
                      <a:pt x="40" y="28"/>
                    </a:move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34"/>
                      <a:pt x="36" y="40"/>
                      <a:pt x="33" y="45"/>
                    </a:cubicBezTo>
                    <a:cubicBezTo>
                      <a:pt x="29" y="49"/>
                      <a:pt x="25" y="51"/>
                      <a:pt x="21" y="51"/>
                    </a:cubicBezTo>
                    <a:cubicBezTo>
                      <a:pt x="16" y="51"/>
                      <a:pt x="12" y="49"/>
                      <a:pt x="9" y="45"/>
                    </a:cubicBezTo>
                    <a:cubicBezTo>
                      <a:pt x="6" y="40"/>
                      <a:pt x="4" y="34"/>
                      <a:pt x="4" y="28"/>
                    </a:cubicBezTo>
                    <a:cubicBezTo>
                      <a:pt x="4" y="21"/>
                      <a:pt x="6" y="15"/>
                      <a:pt x="9" y="11"/>
                    </a:cubicBezTo>
                    <a:cubicBezTo>
                      <a:pt x="12" y="7"/>
                      <a:pt x="16" y="4"/>
                      <a:pt x="21" y="4"/>
                    </a:cubicBezTo>
                    <a:cubicBezTo>
                      <a:pt x="25" y="4"/>
                      <a:pt x="29" y="7"/>
                      <a:pt x="33" y="11"/>
                    </a:cubicBezTo>
                    <a:cubicBezTo>
                      <a:pt x="36" y="15"/>
                      <a:pt x="38" y="21"/>
                      <a:pt x="38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0"/>
                      <a:pt x="40" y="14"/>
                      <a:pt x="36" y="9"/>
                    </a:cubicBezTo>
                    <a:cubicBezTo>
                      <a:pt x="32" y="4"/>
                      <a:pt x="27" y="0"/>
                      <a:pt x="21" y="0"/>
                    </a:cubicBezTo>
                    <a:cubicBezTo>
                      <a:pt x="15" y="0"/>
                      <a:pt x="10" y="4"/>
                      <a:pt x="6" y="9"/>
                    </a:cubicBezTo>
                    <a:cubicBezTo>
                      <a:pt x="2" y="14"/>
                      <a:pt x="0" y="20"/>
                      <a:pt x="0" y="28"/>
                    </a:cubicBezTo>
                    <a:cubicBezTo>
                      <a:pt x="0" y="35"/>
                      <a:pt x="2" y="42"/>
                      <a:pt x="6" y="47"/>
                    </a:cubicBezTo>
                    <a:cubicBezTo>
                      <a:pt x="10" y="52"/>
                      <a:pt x="15" y="55"/>
                      <a:pt x="21" y="55"/>
                    </a:cubicBezTo>
                    <a:cubicBezTo>
                      <a:pt x="27" y="55"/>
                      <a:pt x="32" y="52"/>
                      <a:pt x="36" y="47"/>
                    </a:cubicBezTo>
                    <a:cubicBezTo>
                      <a:pt x="40" y="42"/>
                      <a:pt x="42" y="35"/>
                      <a:pt x="42" y="28"/>
                    </a:cubicBez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ŝ1íḓe">
                <a:extLst>
                  <a:ext uri="{FF2B5EF4-FFF2-40B4-BE49-F238E27FC236}">
                    <a16:creationId xmlns:a16="http://schemas.microsoft.com/office/drawing/2014/main" id="{6E29B385-AA3C-4F83-A178-7808199042C6}"/>
                  </a:ext>
                </a:extLst>
              </p:cNvPr>
              <p:cNvSpPr/>
              <p:nvPr/>
            </p:nvSpPr>
            <p:spPr bwMode="auto">
              <a:xfrm>
                <a:off x="6611393" y="2214563"/>
                <a:ext cx="123825" cy="161925"/>
              </a:xfrm>
              <a:custGeom>
                <a:avLst/>
                <a:gdLst>
                  <a:gd name="T0" fmla="*/ 40 w 42"/>
                  <a:gd name="T1" fmla="*/ 28 h 55"/>
                  <a:gd name="T2" fmla="*/ 38 w 42"/>
                  <a:gd name="T3" fmla="*/ 28 h 55"/>
                  <a:gd name="T4" fmla="*/ 33 w 42"/>
                  <a:gd name="T5" fmla="*/ 45 h 55"/>
                  <a:gd name="T6" fmla="*/ 21 w 42"/>
                  <a:gd name="T7" fmla="*/ 51 h 55"/>
                  <a:gd name="T8" fmla="*/ 9 w 42"/>
                  <a:gd name="T9" fmla="*/ 45 h 55"/>
                  <a:gd name="T10" fmla="*/ 4 w 42"/>
                  <a:gd name="T11" fmla="*/ 28 h 55"/>
                  <a:gd name="T12" fmla="*/ 9 w 42"/>
                  <a:gd name="T13" fmla="*/ 11 h 55"/>
                  <a:gd name="T14" fmla="*/ 21 w 42"/>
                  <a:gd name="T15" fmla="*/ 4 h 55"/>
                  <a:gd name="T16" fmla="*/ 33 w 42"/>
                  <a:gd name="T17" fmla="*/ 11 h 55"/>
                  <a:gd name="T18" fmla="*/ 38 w 42"/>
                  <a:gd name="T19" fmla="*/ 28 h 55"/>
                  <a:gd name="T20" fmla="*/ 40 w 42"/>
                  <a:gd name="T21" fmla="*/ 28 h 55"/>
                  <a:gd name="T22" fmla="*/ 42 w 42"/>
                  <a:gd name="T23" fmla="*/ 28 h 55"/>
                  <a:gd name="T24" fmla="*/ 36 w 42"/>
                  <a:gd name="T25" fmla="*/ 9 h 55"/>
                  <a:gd name="T26" fmla="*/ 21 w 42"/>
                  <a:gd name="T27" fmla="*/ 0 h 55"/>
                  <a:gd name="T28" fmla="*/ 6 w 42"/>
                  <a:gd name="T29" fmla="*/ 9 h 55"/>
                  <a:gd name="T30" fmla="*/ 0 w 42"/>
                  <a:gd name="T31" fmla="*/ 28 h 55"/>
                  <a:gd name="T32" fmla="*/ 6 w 42"/>
                  <a:gd name="T33" fmla="*/ 47 h 55"/>
                  <a:gd name="T34" fmla="*/ 21 w 42"/>
                  <a:gd name="T35" fmla="*/ 55 h 55"/>
                  <a:gd name="T36" fmla="*/ 36 w 42"/>
                  <a:gd name="T37" fmla="*/ 47 h 55"/>
                  <a:gd name="T38" fmla="*/ 42 w 42"/>
                  <a:gd name="T39" fmla="*/ 28 h 55"/>
                  <a:gd name="T40" fmla="*/ 40 w 42"/>
                  <a:gd name="T41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55">
                    <a:moveTo>
                      <a:pt x="40" y="28"/>
                    </a:move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34"/>
                      <a:pt x="36" y="40"/>
                      <a:pt x="33" y="45"/>
                    </a:cubicBezTo>
                    <a:cubicBezTo>
                      <a:pt x="30" y="49"/>
                      <a:pt x="26" y="51"/>
                      <a:pt x="21" y="51"/>
                    </a:cubicBezTo>
                    <a:cubicBezTo>
                      <a:pt x="17" y="51"/>
                      <a:pt x="12" y="49"/>
                      <a:pt x="9" y="45"/>
                    </a:cubicBezTo>
                    <a:cubicBezTo>
                      <a:pt x="6" y="40"/>
                      <a:pt x="4" y="34"/>
                      <a:pt x="4" y="28"/>
                    </a:cubicBezTo>
                    <a:cubicBezTo>
                      <a:pt x="4" y="21"/>
                      <a:pt x="6" y="15"/>
                      <a:pt x="9" y="11"/>
                    </a:cubicBezTo>
                    <a:cubicBezTo>
                      <a:pt x="12" y="7"/>
                      <a:pt x="17" y="4"/>
                      <a:pt x="21" y="4"/>
                    </a:cubicBezTo>
                    <a:cubicBezTo>
                      <a:pt x="26" y="4"/>
                      <a:pt x="30" y="7"/>
                      <a:pt x="33" y="11"/>
                    </a:cubicBezTo>
                    <a:cubicBezTo>
                      <a:pt x="36" y="15"/>
                      <a:pt x="38" y="21"/>
                      <a:pt x="38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0"/>
                      <a:pt x="40" y="14"/>
                      <a:pt x="36" y="9"/>
                    </a:cubicBezTo>
                    <a:cubicBezTo>
                      <a:pt x="32" y="4"/>
                      <a:pt x="27" y="0"/>
                      <a:pt x="21" y="0"/>
                    </a:cubicBezTo>
                    <a:cubicBezTo>
                      <a:pt x="15" y="0"/>
                      <a:pt x="10" y="4"/>
                      <a:pt x="6" y="9"/>
                    </a:cubicBezTo>
                    <a:cubicBezTo>
                      <a:pt x="2" y="14"/>
                      <a:pt x="0" y="20"/>
                      <a:pt x="0" y="28"/>
                    </a:cubicBezTo>
                    <a:cubicBezTo>
                      <a:pt x="0" y="35"/>
                      <a:pt x="2" y="42"/>
                      <a:pt x="6" y="47"/>
                    </a:cubicBezTo>
                    <a:cubicBezTo>
                      <a:pt x="10" y="52"/>
                      <a:pt x="15" y="55"/>
                      <a:pt x="21" y="55"/>
                    </a:cubicBezTo>
                    <a:cubicBezTo>
                      <a:pt x="27" y="55"/>
                      <a:pt x="32" y="52"/>
                      <a:pt x="36" y="47"/>
                    </a:cubicBezTo>
                    <a:cubicBezTo>
                      <a:pt x="40" y="42"/>
                      <a:pt x="42" y="35"/>
                      <a:pt x="42" y="28"/>
                    </a:cubicBez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sļïďé">
                <a:extLst>
                  <a:ext uri="{FF2B5EF4-FFF2-40B4-BE49-F238E27FC236}">
                    <a16:creationId xmlns:a16="http://schemas.microsoft.com/office/drawing/2014/main" id="{86168F5E-7EF6-4ED8-97F6-6CBB2C0701FD}"/>
                  </a:ext>
                </a:extLst>
              </p:cNvPr>
              <p:cNvSpPr/>
              <p:nvPr/>
            </p:nvSpPr>
            <p:spPr bwMode="auto">
              <a:xfrm>
                <a:off x="6562181" y="2228850"/>
                <a:ext cx="76200" cy="12700"/>
              </a:xfrm>
              <a:prstGeom prst="rect">
                <a:avLst/>
              </a:pr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$1íḓe">
                <a:extLst>
                  <a:ext uri="{FF2B5EF4-FFF2-40B4-BE49-F238E27FC236}">
                    <a16:creationId xmlns:a16="http://schemas.microsoft.com/office/drawing/2014/main" id="{954E82BD-DD16-4580-A289-A11EE3566BDE}"/>
                  </a:ext>
                </a:extLst>
              </p:cNvPr>
              <p:cNvSpPr/>
              <p:nvPr/>
            </p:nvSpPr>
            <p:spPr bwMode="auto">
              <a:xfrm>
                <a:off x="6562181" y="2228850"/>
                <a:ext cx="76200" cy="12700"/>
              </a:xfrm>
              <a:custGeom>
                <a:avLst/>
                <a:gdLst>
                  <a:gd name="T0" fmla="*/ 0 w 48"/>
                  <a:gd name="T1" fmla="*/ 8 h 8"/>
                  <a:gd name="T2" fmla="*/ 48 w 48"/>
                  <a:gd name="T3" fmla="*/ 8 h 8"/>
                  <a:gd name="T4" fmla="*/ 48 w 48"/>
                  <a:gd name="T5" fmla="*/ 0 h 8"/>
                  <a:gd name="T6" fmla="*/ 0 w 4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8">
                    <a:moveTo>
                      <a:pt x="0" y="8"/>
                    </a:moveTo>
                    <a:lnTo>
                      <a:pt x="48" y="8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ísḻîďe">
                <a:extLst>
                  <a:ext uri="{FF2B5EF4-FFF2-40B4-BE49-F238E27FC236}">
                    <a16:creationId xmlns:a16="http://schemas.microsoft.com/office/drawing/2014/main" id="{322B2BAE-D82E-4092-963B-6301DA343E42}"/>
                  </a:ext>
                </a:extLst>
              </p:cNvPr>
              <p:cNvSpPr/>
              <p:nvPr/>
            </p:nvSpPr>
            <p:spPr bwMode="auto">
              <a:xfrm>
                <a:off x="6705056" y="2235200"/>
                <a:ext cx="185738" cy="28575"/>
              </a:xfrm>
              <a:custGeom>
                <a:avLst/>
                <a:gdLst>
                  <a:gd name="T0" fmla="*/ 117 w 117"/>
                  <a:gd name="T1" fmla="*/ 11 h 18"/>
                  <a:gd name="T2" fmla="*/ 0 w 117"/>
                  <a:gd name="T3" fmla="*/ 0 h 18"/>
                  <a:gd name="T4" fmla="*/ 0 w 117"/>
                  <a:gd name="T5" fmla="*/ 7 h 18"/>
                  <a:gd name="T6" fmla="*/ 117 w 117"/>
                  <a:gd name="T7" fmla="*/ 18 h 18"/>
                  <a:gd name="T8" fmla="*/ 117 w 117"/>
                  <a:gd name="T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8">
                    <a:moveTo>
                      <a:pt x="117" y="11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17" y="18"/>
                    </a:lnTo>
                    <a:lnTo>
                      <a:pt x="117" y="1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ŝ1ïḑê">
                <a:extLst>
                  <a:ext uri="{FF2B5EF4-FFF2-40B4-BE49-F238E27FC236}">
                    <a16:creationId xmlns:a16="http://schemas.microsoft.com/office/drawing/2014/main" id="{5B52EC7C-67FC-46C7-8364-5A9AF039E411}"/>
                  </a:ext>
                </a:extLst>
              </p:cNvPr>
              <p:cNvSpPr/>
              <p:nvPr/>
            </p:nvSpPr>
            <p:spPr bwMode="auto">
              <a:xfrm>
                <a:off x="6705056" y="2235200"/>
                <a:ext cx="185738" cy="28575"/>
              </a:xfrm>
              <a:custGeom>
                <a:avLst/>
                <a:gdLst>
                  <a:gd name="T0" fmla="*/ 117 w 117"/>
                  <a:gd name="T1" fmla="*/ 11 h 18"/>
                  <a:gd name="T2" fmla="*/ 0 w 117"/>
                  <a:gd name="T3" fmla="*/ 0 h 18"/>
                  <a:gd name="T4" fmla="*/ 0 w 117"/>
                  <a:gd name="T5" fmla="*/ 7 h 18"/>
                  <a:gd name="T6" fmla="*/ 117 w 117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18">
                    <a:moveTo>
                      <a:pt x="117" y="11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17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ṣḻíḑé">
                <a:extLst>
                  <a:ext uri="{FF2B5EF4-FFF2-40B4-BE49-F238E27FC236}">
                    <a16:creationId xmlns:a16="http://schemas.microsoft.com/office/drawing/2014/main" id="{294D8B99-FB90-485C-B721-4647A76F2D5D}"/>
                  </a:ext>
                </a:extLst>
              </p:cNvPr>
              <p:cNvSpPr/>
              <p:nvPr/>
            </p:nvSpPr>
            <p:spPr bwMode="auto">
              <a:xfrm>
                <a:off x="6579643" y="4027488"/>
                <a:ext cx="25400" cy="0"/>
              </a:xfrm>
              <a:custGeom>
                <a:avLst/>
                <a:gdLst>
                  <a:gd name="T0" fmla="*/ 0 w 9"/>
                  <a:gd name="T1" fmla="*/ 0 w 9"/>
                  <a:gd name="T2" fmla="*/ 9 w 9"/>
                  <a:gd name="T3" fmla="*/ 0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ubicBezTo>
                      <a:pt x="6" y="0"/>
                      <a:pt x="3" y="0"/>
                      <a:pt x="0" y="0"/>
                    </a:cubicBezTo>
                  </a:path>
                </a:pathLst>
              </a:custGeom>
              <a:solidFill>
                <a:srgbClr val="ACBB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śļiḍe">
                <a:extLst>
                  <a:ext uri="{FF2B5EF4-FFF2-40B4-BE49-F238E27FC236}">
                    <a16:creationId xmlns:a16="http://schemas.microsoft.com/office/drawing/2014/main" id="{86A8EA54-775A-472F-A243-FDDBF47F3744}"/>
                  </a:ext>
                </a:extLst>
              </p:cNvPr>
              <p:cNvSpPr/>
              <p:nvPr/>
            </p:nvSpPr>
            <p:spPr bwMode="auto">
              <a:xfrm>
                <a:off x="6400256" y="3719513"/>
                <a:ext cx="536575" cy="307975"/>
              </a:xfrm>
              <a:custGeom>
                <a:avLst/>
                <a:gdLst>
                  <a:gd name="T0" fmla="*/ 171 w 183"/>
                  <a:gd name="T1" fmla="*/ 0 h 105"/>
                  <a:gd name="T2" fmla="*/ 155 w 183"/>
                  <a:gd name="T3" fmla="*/ 3 h 105"/>
                  <a:gd name="T4" fmla="*/ 137 w 183"/>
                  <a:gd name="T5" fmla="*/ 13 h 105"/>
                  <a:gd name="T6" fmla="*/ 18 w 183"/>
                  <a:gd name="T7" fmla="*/ 56 h 105"/>
                  <a:gd name="T8" fmla="*/ 61 w 183"/>
                  <a:gd name="T9" fmla="*/ 105 h 105"/>
                  <a:gd name="T10" fmla="*/ 61 w 183"/>
                  <a:gd name="T11" fmla="*/ 105 h 105"/>
                  <a:gd name="T12" fmla="*/ 70 w 183"/>
                  <a:gd name="T13" fmla="*/ 105 h 105"/>
                  <a:gd name="T14" fmla="*/ 70 w 183"/>
                  <a:gd name="T15" fmla="*/ 105 h 105"/>
                  <a:gd name="T16" fmla="*/ 73 w 183"/>
                  <a:gd name="T17" fmla="*/ 105 h 105"/>
                  <a:gd name="T18" fmla="*/ 183 w 183"/>
                  <a:gd name="T19" fmla="*/ 80 h 105"/>
                  <a:gd name="T20" fmla="*/ 179 w 183"/>
                  <a:gd name="T21" fmla="*/ 80 h 105"/>
                  <a:gd name="T22" fmla="*/ 174 w 183"/>
                  <a:gd name="T23" fmla="*/ 0 h 105"/>
                  <a:gd name="T24" fmla="*/ 171 w 183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3" h="105">
                    <a:moveTo>
                      <a:pt x="171" y="0"/>
                    </a:moveTo>
                    <a:cubicBezTo>
                      <a:pt x="166" y="0"/>
                      <a:pt x="160" y="1"/>
                      <a:pt x="155" y="3"/>
                    </a:cubicBezTo>
                    <a:cubicBezTo>
                      <a:pt x="149" y="5"/>
                      <a:pt x="143" y="9"/>
                      <a:pt x="137" y="13"/>
                    </a:cubicBezTo>
                    <a:cubicBezTo>
                      <a:pt x="78" y="57"/>
                      <a:pt x="38" y="41"/>
                      <a:pt x="18" y="56"/>
                    </a:cubicBezTo>
                    <a:cubicBezTo>
                      <a:pt x="0" y="71"/>
                      <a:pt x="13" y="100"/>
                      <a:pt x="61" y="105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4" y="105"/>
                      <a:pt x="67" y="105"/>
                      <a:pt x="70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1" y="105"/>
                      <a:pt x="72" y="105"/>
                      <a:pt x="73" y="105"/>
                    </a:cubicBezTo>
                    <a:cubicBezTo>
                      <a:pt x="105" y="105"/>
                      <a:pt x="149" y="94"/>
                      <a:pt x="183" y="80"/>
                    </a:cubicBezTo>
                    <a:cubicBezTo>
                      <a:pt x="182" y="80"/>
                      <a:pt x="181" y="80"/>
                      <a:pt x="179" y="80"/>
                    </a:cubicBezTo>
                    <a:cubicBezTo>
                      <a:pt x="145" y="80"/>
                      <a:pt x="157" y="37"/>
                      <a:pt x="174" y="0"/>
                    </a:cubicBezTo>
                    <a:cubicBezTo>
                      <a:pt x="173" y="0"/>
                      <a:pt x="172" y="0"/>
                      <a:pt x="171" y="0"/>
                    </a:cubicBezTo>
                  </a:path>
                </a:pathLst>
              </a:custGeom>
              <a:solidFill>
                <a:srgbClr val="204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şļíḓê">
                <a:extLst>
                  <a:ext uri="{FF2B5EF4-FFF2-40B4-BE49-F238E27FC236}">
                    <a16:creationId xmlns:a16="http://schemas.microsoft.com/office/drawing/2014/main" id="{677B5564-AABC-44A8-9C88-15EA3E84EE2C}"/>
                  </a:ext>
                </a:extLst>
              </p:cNvPr>
              <p:cNvSpPr/>
              <p:nvPr/>
            </p:nvSpPr>
            <p:spPr bwMode="auto">
              <a:xfrm>
                <a:off x="6825706" y="3719513"/>
                <a:ext cx="238125" cy="234950"/>
              </a:xfrm>
              <a:custGeom>
                <a:avLst/>
                <a:gdLst>
                  <a:gd name="T0" fmla="*/ 29 w 81"/>
                  <a:gd name="T1" fmla="*/ 0 h 80"/>
                  <a:gd name="T2" fmla="*/ 34 w 81"/>
                  <a:gd name="T3" fmla="*/ 80 h 80"/>
                  <a:gd name="T4" fmla="*/ 38 w 81"/>
                  <a:gd name="T5" fmla="*/ 80 h 80"/>
                  <a:gd name="T6" fmla="*/ 40 w 81"/>
                  <a:gd name="T7" fmla="*/ 79 h 80"/>
                  <a:gd name="T8" fmla="*/ 29 w 8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0">
                    <a:moveTo>
                      <a:pt x="29" y="0"/>
                    </a:moveTo>
                    <a:cubicBezTo>
                      <a:pt x="12" y="37"/>
                      <a:pt x="0" y="80"/>
                      <a:pt x="34" y="80"/>
                    </a:cubicBezTo>
                    <a:cubicBezTo>
                      <a:pt x="36" y="80"/>
                      <a:pt x="37" y="80"/>
                      <a:pt x="38" y="80"/>
                    </a:cubicBezTo>
                    <a:cubicBezTo>
                      <a:pt x="39" y="79"/>
                      <a:pt x="39" y="79"/>
                      <a:pt x="40" y="79"/>
                    </a:cubicBezTo>
                    <a:cubicBezTo>
                      <a:pt x="81" y="61"/>
                      <a:pt x="66" y="3"/>
                      <a:pt x="29" y="0"/>
                    </a:cubicBezTo>
                  </a:path>
                </a:pathLst>
              </a:custGeom>
              <a:solidFill>
                <a:srgbClr val="204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sḻïḓé">
                <a:extLst>
                  <a:ext uri="{FF2B5EF4-FFF2-40B4-BE49-F238E27FC236}">
                    <a16:creationId xmlns:a16="http://schemas.microsoft.com/office/drawing/2014/main" id="{CEB63CCC-9A3C-4BD7-A39A-CEDF103DD78B}"/>
                  </a:ext>
                </a:extLst>
              </p:cNvPr>
              <p:cNvSpPr/>
              <p:nvPr/>
            </p:nvSpPr>
            <p:spPr bwMode="auto">
              <a:xfrm>
                <a:off x="7746456" y="1438275"/>
                <a:ext cx="128588" cy="128588"/>
              </a:xfrm>
              <a:custGeom>
                <a:avLst/>
                <a:gdLst>
                  <a:gd name="T0" fmla="*/ 44 w 44"/>
                  <a:gd name="T1" fmla="*/ 22 h 44"/>
                  <a:gd name="T2" fmla="*/ 44 w 44"/>
                  <a:gd name="T3" fmla="*/ 22 h 44"/>
                  <a:gd name="T4" fmla="*/ 44 w 44"/>
                  <a:gd name="T5" fmla="*/ 22 h 44"/>
                  <a:gd name="T6" fmla="*/ 22 w 44"/>
                  <a:gd name="T7" fmla="*/ 0 h 44"/>
                  <a:gd name="T8" fmla="*/ 0 w 44"/>
                  <a:gd name="T9" fmla="*/ 22 h 44"/>
                  <a:gd name="T10" fmla="*/ 22 w 44"/>
                  <a:gd name="T11" fmla="*/ 44 h 44"/>
                  <a:gd name="T12" fmla="*/ 44 w 44"/>
                  <a:gd name="T13" fmla="*/ 22 h 44"/>
                  <a:gd name="T14" fmla="*/ 40 w 44"/>
                  <a:gd name="T15" fmla="*/ 22 h 44"/>
                  <a:gd name="T16" fmla="*/ 36 w 44"/>
                  <a:gd name="T17" fmla="*/ 22 h 44"/>
                  <a:gd name="T18" fmla="*/ 22 w 44"/>
                  <a:gd name="T19" fmla="*/ 36 h 44"/>
                  <a:gd name="T20" fmla="*/ 8 w 44"/>
                  <a:gd name="T21" fmla="*/ 22 h 44"/>
                  <a:gd name="T22" fmla="*/ 22 w 44"/>
                  <a:gd name="T23" fmla="*/ 8 h 44"/>
                  <a:gd name="T24" fmla="*/ 36 w 44"/>
                  <a:gd name="T25" fmla="*/ 22 h 44"/>
                  <a:gd name="T26" fmla="*/ 40 w 44"/>
                  <a:gd name="T27" fmla="*/ 22 h 44"/>
                  <a:gd name="T28" fmla="*/ 44 w 44"/>
                  <a:gd name="T29" fmla="*/ 22 h 44"/>
                  <a:gd name="T30" fmla="*/ 44 w 44"/>
                  <a:gd name="T31" fmla="*/ 22 h 44"/>
                  <a:gd name="T32" fmla="*/ 22 w 44"/>
                  <a:gd name="T3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4" y="22"/>
                    </a:cubicBezTo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30"/>
                      <a:pt x="30" y="36"/>
                      <a:pt x="22" y="36"/>
                    </a:cubicBezTo>
                    <a:cubicBezTo>
                      <a:pt x="14" y="36"/>
                      <a:pt x="8" y="30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ubicBezTo>
                      <a:pt x="30" y="8"/>
                      <a:pt x="36" y="14"/>
                      <a:pt x="36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ṣḷïḍe">
                <a:extLst>
                  <a:ext uri="{FF2B5EF4-FFF2-40B4-BE49-F238E27FC236}">
                    <a16:creationId xmlns:a16="http://schemas.microsoft.com/office/drawing/2014/main" id="{3A84D066-1B90-41E9-A0F0-71D7A2F2A37B}"/>
                  </a:ext>
                </a:extLst>
              </p:cNvPr>
              <p:cNvSpPr/>
              <p:nvPr/>
            </p:nvSpPr>
            <p:spPr bwMode="auto">
              <a:xfrm>
                <a:off x="4112668" y="3902075"/>
                <a:ext cx="128588" cy="128588"/>
              </a:xfrm>
              <a:custGeom>
                <a:avLst/>
                <a:gdLst>
                  <a:gd name="T0" fmla="*/ 44 w 44"/>
                  <a:gd name="T1" fmla="*/ 22 h 44"/>
                  <a:gd name="T2" fmla="*/ 44 w 44"/>
                  <a:gd name="T3" fmla="*/ 22 h 44"/>
                  <a:gd name="T4" fmla="*/ 44 w 44"/>
                  <a:gd name="T5" fmla="*/ 22 h 44"/>
                  <a:gd name="T6" fmla="*/ 22 w 44"/>
                  <a:gd name="T7" fmla="*/ 0 h 44"/>
                  <a:gd name="T8" fmla="*/ 0 w 44"/>
                  <a:gd name="T9" fmla="*/ 22 h 44"/>
                  <a:gd name="T10" fmla="*/ 22 w 44"/>
                  <a:gd name="T11" fmla="*/ 44 h 44"/>
                  <a:gd name="T12" fmla="*/ 44 w 44"/>
                  <a:gd name="T13" fmla="*/ 22 h 44"/>
                  <a:gd name="T14" fmla="*/ 40 w 44"/>
                  <a:gd name="T15" fmla="*/ 22 h 44"/>
                  <a:gd name="T16" fmla="*/ 36 w 44"/>
                  <a:gd name="T17" fmla="*/ 22 h 44"/>
                  <a:gd name="T18" fmla="*/ 32 w 44"/>
                  <a:gd name="T19" fmla="*/ 32 h 44"/>
                  <a:gd name="T20" fmla="*/ 22 w 44"/>
                  <a:gd name="T21" fmla="*/ 36 h 44"/>
                  <a:gd name="T22" fmla="*/ 8 w 44"/>
                  <a:gd name="T23" fmla="*/ 22 h 44"/>
                  <a:gd name="T24" fmla="*/ 22 w 44"/>
                  <a:gd name="T25" fmla="*/ 8 h 44"/>
                  <a:gd name="T26" fmla="*/ 32 w 44"/>
                  <a:gd name="T27" fmla="*/ 12 h 44"/>
                  <a:gd name="T28" fmla="*/ 36 w 44"/>
                  <a:gd name="T29" fmla="*/ 22 h 44"/>
                  <a:gd name="T30" fmla="*/ 40 w 44"/>
                  <a:gd name="T31" fmla="*/ 22 h 44"/>
                  <a:gd name="T32" fmla="*/ 44 w 44"/>
                  <a:gd name="T33" fmla="*/ 22 h 44"/>
                  <a:gd name="T34" fmla="*/ 44 w 44"/>
                  <a:gd name="T35" fmla="*/ 22 h 44"/>
                  <a:gd name="T36" fmla="*/ 22 w 44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4" y="22"/>
                    </a:cubicBezTo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6"/>
                      <a:pt x="35" y="30"/>
                      <a:pt x="32" y="32"/>
                    </a:cubicBezTo>
                    <a:cubicBezTo>
                      <a:pt x="30" y="35"/>
                      <a:pt x="26" y="36"/>
                      <a:pt x="22" y="36"/>
                    </a:cubicBezTo>
                    <a:cubicBezTo>
                      <a:pt x="15" y="36"/>
                      <a:pt x="8" y="30"/>
                      <a:pt x="8" y="22"/>
                    </a:cubicBezTo>
                    <a:cubicBezTo>
                      <a:pt x="8" y="14"/>
                      <a:pt x="15" y="8"/>
                      <a:pt x="22" y="8"/>
                    </a:cubicBezTo>
                    <a:cubicBezTo>
                      <a:pt x="26" y="8"/>
                      <a:pt x="30" y="10"/>
                      <a:pt x="32" y="12"/>
                    </a:cubicBezTo>
                    <a:cubicBezTo>
                      <a:pt x="35" y="15"/>
                      <a:pt x="36" y="18"/>
                      <a:pt x="36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ïsļîḍè">
                <a:extLst>
                  <a:ext uri="{FF2B5EF4-FFF2-40B4-BE49-F238E27FC236}">
                    <a16:creationId xmlns:a16="http://schemas.microsoft.com/office/drawing/2014/main" id="{BAA9BE09-6098-4CFC-A34E-39B4D6467C9A}"/>
                  </a:ext>
                </a:extLst>
              </p:cNvPr>
              <p:cNvSpPr/>
              <p:nvPr/>
            </p:nvSpPr>
            <p:spPr bwMode="auto">
              <a:xfrm>
                <a:off x="3822156" y="2411413"/>
                <a:ext cx="23813" cy="809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2" y="28"/>
                      <a:pt x="4" y="28"/>
                    </a:cubicBezTo>
                    <a:cubicBezTo>
                      <a:pt x="6" y="28"/>
                      <a:pt x="8" y="27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îṩļîďè">
                <a:extLst>
                  <a:ext uri="{FF2B5EF4-FFF2-40B4-BE49-F238E27FC236}">
                    <a16:creationId xmlns:a16="http://schemas.microsoft.com/office/drawing/2014/main" id="{EBE15091-4AD5-4DAB-BFD2-5059FF3174A7}"/>
                  </a:ext>
                </a:extLst>
              </p:cNvPr>
              <p:cNvSpPr/>
              <p:nvPr/>
            </p:nvSpPr>
            <p:spPr bwMode="auto">
              <a:xfrm>
                <a:off x="3822156" y="2543175"/>
                <a:ext cx="23813" cy="79375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2" y="27"/>
                      <a:pt x="4" y="27"/>
                    </a:cubicBezTo>
                    <a:cubicBezTo>
                      <a:pt x="6" y="27"/>
                      <a:pt x="8" y="26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$ḷïdê">
                <a:extLst>
                  <a:ext uri="{FF2B5EF4-FFF2-40B4-BE49-F238E27FC236}">
                    <a16:creationId xmlns:a16="http://schemas.microsoft.com/office/drawing/2014/main" id="{31839DDD-ED61-4649-B6C4-F56B7CFAF8FC}"/>
                  </a:ext>
                </a:extLst>
              </p:cNvPr>
              <p:cNvSpPr/>
              <p:nvPr/>
            </p:nvSpPr>
            <p:spPr bwMode="auto">
              <a:xfrm>
                <a:off x="3857081" y="2505075"/>
                <a:ext cx="82550" cy="23813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7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ṣḻídè">
                <a:extLst>
                  <a:ext uri="{FF2B5EF4-FFF2-40B4-BE49-F238E27FC236}">
                    <a16:creationId xmlns:a16="http://schemas.microsoft.com/office/drawing/2014/main" id="{3B066784-D6B0-4896-9A94-59E9D1993414}"/>
                  </a:ext>
                </a:extLst>
              </p:cNvPr>
              <p:cNvSpPr/>
              <p:nvPr/>
            </p:nvSpPr>
            <p:spPr bwMode="auto">
              <a:xfrm>
                <a:off x="3728493" y="2505075"/>
                <a:ext cx="82550" cy="23813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7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ŝḷiḍe">
                <a:extLst>
                  <a:ext uri="{FF2B5EF4-FFF2-40B4-BE49-F238E27FC236}">
                    <a16:creationId xmlns:a16="http://schemas.microsoft.com/office/drawing/2014/main" id="{CF2CEF1B-718A-4A2E-9BE5-6420DB4A3F1E}"/>
                  </a:ext>
                </a:extLst>
              </p:cNvPr>
              <p:cNvSpPr/>
              <p:nvPr/>
            </p:nvSpPr>
            <p:spPr bwMode="auto">
              <a:xfrm>
                <a:off x="5722393" y="835025"/>
                <a:ext cx="23813" cy="82550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1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ṥḷîdè">
                <a:extLst>
                  <a:ext uri="{FF2B5EF4-FFF2-40B4-BE49-F238E27FC236}">
                    <a16:creationId xmlns:a16="http://schemas.microsoft.com/office/drawing/2014/main" id="{FCB6210B-4B70-43DE-9D49-5A0ED0D4E29A}"/>
                  </a:ext>
                </a:extLst>
              </p:cNvPr>
              <p:cNvSpPr/>
              <p:nvPr/>
            </p:nvSpPr>
            <p:spPr bwMode="auto">
              <a:xfrm>
                <a:off x="5722393" y="963613"/>
                <a:ext cx="23813" cy="82550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1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ľíḑè">
                <a:extLst>
                  <a:ext uri="{FF2B5EF4-FFF2-40B4-BE49-F238E27FC236}">
                    <a16:creationId xmlns:a16="http://schemas.microsoft.com/office/drawing/2014/main" id="{890E758D-34CB-45BF-976A-94070F34A506}"/>
                  </a:ext>
                </a:extLst>
              </p:cNvPr>
              <p:cNvSpPr/>
              <p:nvPr/>
            </p:nvSpPr>
            <p:spPr bwMode="auto">
              <a:xfrm>
                <a:off x="5757318" y="928688"/>
                <a:ext cx="82550" cy="23813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6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ślíḋé">
                <a:extLst>
                  <a:ext uri="{FF2B5EF4-FFF2-40B4-BE49-F238E27FC236}">
                    <a16:creationId xmlns:a16="http://schemas.microsoft.com/office/drawing/2014/main" id="{33C58937-2762-4281-A28C-2D06D432E013}"/>
                  </a:ext>
                </a:extLst>
              </p:cNvPr>
              <p:cNvSpPr/>
              <p:nvPr/>
            </p:nvSpPr>
            <p:spPr bwMode="auto">
              <a:xfrm>
                <a:off x="5628731" y="928688"/>
                <a:ext cx="82550" cy="23813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6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ļïḋê">
                <a:extLst>
                  <a:ext uri="{FF2B5EF4-FFF2-40B4-BE49-F238E27FC236}">
                    <a16:creationId xmlns:a16="http://schemas.microsoft.com/office/drawing/2014/main" id="{F1119C0F-0902-4404-B26B-219996E4E0A8}"/>
                  </a:ext>
                </a:extLst>
              </p:cNvPr>
              <p:cNvSpPr/>
              <p:nvPr/>
            </p:nvSpPr>
            <p:spPr bwMode="auto">
              <a:xfrm>
                <a:off x="7776618" y="3149600"/>
                <a:ext cx="22225" cy="809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1iḑê">
                <a:extLst>
                  <a:ext uri="{FF2B5EF4-FFF2-40B4-BE49-F238E27FC236}">
                    <a16:creationId xmlns:a16="http://schemas.microsoft.com/office/drawing/2014/main" id="{112C55DA-1DBA-4A20-858F-57CF56A4F3E0}"/>
                  </a:ext>
                </a:extLst>
              </p:cNvPr>
              <p:cNvSpPr/>
              <p:nvPr/>
            </p:nvSpPr>
            <p:spPr bwMode="auto">
              <a:xfrm>
                <a:off x="7776618" y="3278188"/>
                <a:ext cx="22225" cy="82550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ṥḻíďè">
                <a:extLst>
                  <a:ext uri="{FF2B5EF4-FFF2-40B4-BE49-F238E27FC236}">
                    <a16:creationId xmlns:a16="http://schemas.microsoft.com/office/drawing/2014/main" id="{7CEF627D-A9D2-4864-899D-163B2552A4EE}"/>
                  </a:ext>
                </a:extLst>
              </p:cNvPr>
              <p:cNvSpPr/>
              <p:nvPr/>
            </p:nvSpPr>
            <p:spPr bwMode="auto">
              <a:xfrm>
                <a:off x="7811543" y="3243263"/>
                <a:ext cx="82550" cy="22225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6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š1íḍè">
                <a:extLst>
                  <a:ext uri="{FF2B5EF4-FFF2-40B4-BE49-F238E27FC236}">
                    <a16:creationId xmlns:a16="http://schemas.microsoft.com/office/drawing/2014/main" id="{270B17E5-9DC4-4BC1-A636-37C05E4200E3}"/>
                  </a:ext>
                </a:extLst>
              </p:cNvPr>
              <p:cNvSpPr/>
              <p:nvPr/>
            </p:nvSpPr>
            <p:spPr bwMode="auto">
              <a:xfrm>
                <a:off x="7682956" y="3243263"/>
                <a:ext cx="80963" cy="22225"/>
              </a:xfrm>
              <a:custGeom>
                <a:avLst/>
                <a:gdLst>
                  <a:gd name="T0" fmla="*/ 24 w 28"/>
                  <a:gd name="T1" fmla="*/ 0 h 8"/>
                  <a:gd name="T2" fmla="*/ 4 w 28"/>
                  <a:gd name="T3" fmla="*/ 0 h 8"/>
                  <a:gd name="T4" fmla="*/ 0 w 28"/>
                  <a:gd name="T5" fmla="*/ 4 h 8"/>
                  <a:gd name="T6" fmla="*/ 4 w 28"/>
                  <a:gd name="T7" fmla="*/ 8 h 8"/>
                  <a:gd name="T8" fmla="*/ 24 w 28"/>
                  <a:gd name="T9" fmla="*/ 8 h 8"/>
                  <a:gd name="T10" fmla="*/ 28 w 28"/>
                  <a:gd name="T11" fmla="*/ 4 h 8"/>
                  <a:gd name="T12" fmla="*/ 24 w 2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8"/>
                      <a:pt x="28" y="6"/>
                      <a:pt x="28" y="4"/>
                    </a:cubicBezTo>
                    <a:cubicBezTo>
                      <a:pt x="28" y="2"/>
                      <a:pt x="26" y="0"/>
                      <a:pt x="24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1F8941-1E7E-4A1A-A3F1-935F2485564D}"/>
              </a:ext>
            </a:extLst>
          </p:cNvPr>
          <p:cNvGrpSpPr/>
          <p:nvPr/>
        </p:nvGrpSpPr>
        <p:grpSpPr>
          <a:xfrm>
            <a:off x="8880562" y="979750"/>
            <a:ext cx="2722375" cy="2016691"/>
            <a:chOff x="8880562" y="1628800"/>
            <a:chExt cx="2722375" cy="2016691"/>
          </a:xfrm>
        </p:grpSpPr>
        <p:grpSp>
          <p:nvGrpSpPr>
            <p:cNvPr id="12" name="组合 11"/>
            <p:cNvGrpSpPr/>
            <p:nvPr/>
          </p:nvGrpSpPr>
          <p:grpSpPr>
            <a:xfrm>
              <a:off x="8880562" y="1628800"/>
              <a:ext cx="2722375" cy="2016691"/>
              <a:chOff x="-6229200" y="1473170"/>
              <a:chExt cx="1896069" cy="166173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-6229200" y="1473170"/>
                <a:ext cx="1896069" cy="1661730"/>
              </a:xfrm>
              <a:prstGeom prst="rect">
                <a:avLst/>
              </a:prstGeom>
              <a:gradFill flip="none" rotWithShape="1">
                <a:gsLst>
                  <a:gs pos="64000">
                    <a:srgbClr val="ECECEC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noFill/>
              </a:ln>
              <a:effectLst>
                <a:outerShdw blurRad="127000" dist="381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-6129957" y="1573167"/>
                <a:ext cx="1697582" cy="14617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7F110D-A291-41C6-A134-6A4C804FFB93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5" t="27321" r="12347" b="26168"/>
            <a:stretch/>
          </p:blipFill>
          <p:spPr>
            <a:xfrm>
              <a:off x="9040840" y="1772862"/>
              <a:ext cx="2376000" cy="1713600"/>
            </a:xfrm>
            <a:prstGeom prst="rect">
              <a:avLst/>
            </a:prstGeom>
          </p:spPr>
        </p:pic>
      </p:grp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F61959B9-6F44-4D6A-A313-EA8F4D0FC36F}"/>
              </a:ext>
            </a:extLst>
          </p:cNvPr>
          <p:cNvGrpSpPr/>
          <p:nvPr/>
        </p:nvGrpSpPr>
        <p:grpSpPr>
          <a:xfrm>
            <a:off x="6158187" y="2996441"/>
            <a:ext cx="2722375" cy="2016691"/>
            <a:chOff x="6158187" y="2996441"/>
            <a:chExt cx="2722375" cy="2016691"/>
          </a:xfrm>
        </p:grpSpPr>
        <p:grpSp>
          <p:nvGrpSpPr>
            <p:cNvPr id="22" name="组合 21"/>
            <p:cNvGrpSpPr/>
            <p:nvPr/>
          </p:nvGrpSpPr>
          <p:grpSpPr>
            <a:xfrm>
              <a:off x="6158187" y="2996441"/>
              <a:ext cx="2722375" cy="2016691"/>
              <a:chOff x="-6229200" y="1473170"/>
              <a:chExt cx="1896069" cy="166173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-6229200" y="1473170"/>
                <a:ext cx="1896069" cy="1661730"/>
              </a:xfrm>
              <a:prstGeom prst="rect">
                <a:avLst/>
              </a:prstGeom>
              <a:gradFill flip="none" rotWithShape="1">
                <a:gsLst>
                  <a:gs pos="64000">
                    <a:srgbClr val="ECECEC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noFill/>
              </a:ln>
              <a:effectLst>
                <a:outerShdw blurRad="127000" dist="381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6129957" y="1573167"/>
                <a:ext cx="1697582" cy="14617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182" name="9e07e82f-f043-486b-965b-90e4a32ac47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DFD1C27B-DD51-463D-8899-7FC1807469FA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>
            <a:xfrm>
              <a:off x="6364894" y="3087039"/>
              <a:ext cx="2376000" cy="1713600"/>
              <a:chOff x="2995613" y="765175"/>
              <a:chExt cx="6470650" cy="4832351"/>
            </a:xfrm>
          </p:grpSpPr>
          <p:sp>
            <p:nvSpPr>
              <p:cNvPr id="183" name="íśḻídê">
                <a:extLst>
                  <a:ext uri="{FF2B5EF4-FFF2-40B4-BE49-F238E27FC236}">
                    <a16:creationId xmlns:a16="http://schemas.microsoft.com/office/drawing/2014/main" id="{A06AD572-1FEC-4964-BE9A-204DE5A79CE3}"/>
                  </a:ext>
                </a:extLst>
              </p:cNvPr>
              <p:cNvSpPr/>
              <p:nvPr/>
            </p:nvSpPr>
            <p:spPr bwMode="auto">
              <a:xfrm>
                <a:off x="3071813" y="765175"/>
                <a:ext cx="6048375" cy="4773613"/>
              </a:xfrm>
              <a:custGeom>
                <a:avLst/>
                <a:gdLst>
                  <a:gd name="T0" fmla="*/ 131 w 1833"/>
                  <a:gd name="T1" fmla="*/ 1448 h 1448"/>
                  <a:gd name="T2" fmla="*/ 165 w 1833"/>
                  <a:gd name="T3" fmla="*/ 908 h 1448"/>
                  <a:gd name="T4" fmla="*/ 520 w 1833"/>
                  <a:gd name="T5" fmla="*/ 264 h 1448"/>
                  <a:gd name="T6" fmla="*/ 1361 w 1833"/>
                  <a:gd name="T7" fmla="*/ 437 h 1448"/>
                  <a:gd name="T8" fmla="*/ 1727 w 1833"/>
                  <a:gd name="T9" fmla="*/ 1026 h 1448"/>
                  <a:gd name="T10" fmla="*/ 1706 w 1833"/>
                  <a:gd name="T11" fmla="*/ 1432 h 1448"/>
                  <a:gd name="T12" fmla="*/ 131 w 1833"/>
                  <a:gd name="T13" fmla="*/ 1448 h 1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3" h="1448">
                    <a:moveTo>
                      <a:pt x="131" y="1448"/>
                    </a:moveTo>
                    <a:cubicBezTo>
                      <a:pt x="131" y="1448"/>
                      <a:pt x="0" y="1141"/>
                      <a:pt x="165" y="908"/>
                    </a:cubicBezTo>
                    <a:cubicBezTo>
                      <a:pt x="331" y="675"/>
                      <a:pt x="230" y="469"/>
                      <a:pt x="520" y="264"/>
                    </a:cubicBezTo>
                    <a:cubicBezTo>
                      <a:pt x="894" y="0"/>
                      <a:pt x="1254" y="260"/>
                      <a:pt x="1361" y="437"/>
                    </a:cubicBezTo>
                    <a:cubicBezTo>
                      <a:pt x="1468" y="613"/>
                      <a:pt x="1833" y="523"/>
                      <a:pt x="1727" y="1026"/>
                    </a:cubicBezTo>
                    <a:cubicBezTo>
                      <a:pt x="1645" y="1415"/>
                      <a:pt x="1706" y="1432"/>
                      <a:pt x="1706" y="1432"/>
                    </a:cubicBezTo>
                    <a:lnTo>
                      <a:pt x="131" y="1448"/>
                    </a:lnTo>
                    <a:close/>
                  </a:path>
                </a:pathLst>
              </a:custGeom>
              <a:solidFill>
                <a:srgbClr val="F1E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ŝľidé">
                <a:extLst>
                  <a:ext uri="{FF2B5EF4-FFF2-40B4-BE49-F238E27FC236}">
                    <a16:creationId xmlns:a16="http://schemas.microsoft.com/office/drawing/2014/main" id="{E00B7FA7-0D4A-4CC2-87DD-83CC797F0AD5}"/>
                  </a:ext>
                </a:extLst>
              </p:cNvPr>
              <p:cNvSpPr/>
              <p:nvPr/>
            </p:nvSpPr>
            <p:spPr bwMode="auto">
              <a:xfrm>
                <a:off x="2995613" y="1401763"/>
                <a:ext cx="6470650" cy="4137025"/>
              </a:xfrm>
              <a:custGeom>
                <a:avLst/>
                <a:gdLst>
                  <a:gd name="T0" fmla="*/ 233 w 1961"/>
                  <a:gd name="T1" fmla="*/ 1172 h 1255"/>
                  <a:gd name="T2" fmla="*/ 56 w 1961"/>
                  <a:gd name="T3" fmla="*/ 778 h 1255"/>
                  <a:gd name="T4" fmla="*/ 434 w 1961"/>
                  <a:gd name="T5" fmla="*/ 461 h 1255"/>
                  <a:gd name="T6" fmla="*/ 254 w 1961"/>
                  <a:gd name="T7" fmla="*/ 419 h 1255"/>
                  <a:gd name="T8" fmla="*/ 759 w 1961"/>
                  <a:gd name="T9" fmla="*/ 47 h 1255"/>
                  <a:gd name="T10" fmla="*/ 1192 w 1961"/>
                  <a:gd name="T11" fmla="*/ 219 h 1255"/>
                  <a:gd name="T12" fmla="*/ 1357 w 1961"/>
                  <a:gd name="T13" fmla="*/ 158 h 1255"/>
                  <a:gd name="T14" fmla="*/ 1150 w 1961"/>
                  <a:gd name="T15" fmla="*/ 274 h 1255"/>
                  <a:gd name="T16" fmla="*/ 1701 w 1961"/>
                  <a:gd name="T17" fmla="*/ 419 h 1255"/>
                  <a:gd name="T18" fmla="*/ 1577 w 1961"/>
                  <a:gd name="T19" fmla="*/ 922 h 1255"/>
                  <a:gd name="T20" fmla="*/ 1727 w 1961"/>
                  <a:gd name="T21" fmla="*/ 900 h 1255"/>
                  <a:gd name="T22" fmla="*/ 1665 w 1961"/>
                  <a:gd name="T23" fmla="*/ 1255 h 1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61" h="1255">
                    <a:moveTo>
                      <a:pt x="233" y="1172"/>
                    </a:moveTo>
                    <a:cubicBezTo>
                      <a:pt x="233" y="1172"/>
                      <a:pt x="0" y="1051"/>
                      <a:pt x="56" y="778"/>
                    </a:cubicBezTo>
                    <a:cubicBezTo>
                      <a:pt x="112" y="506"/>
                      <a:pt x="340" y="441"/>
                      <a:pt x="434" y="461"/>
                    </a:cubicBezTo>
                    <a:cubicBezTo>
                      <a:pt x="609" y="498"/>
                      <a:pt x="322" y="609"/>
                      <a:pt x="254" y="419"/>
                    </a:cubicBezTo>
                    <a:cubicBezTo>
                      <a:pt x="168" y="181"/>
                      <a:pt x="474" y="0"/>
                      <a:pt x="759" y="47"/>
                    </a:cubicBezTo>
                    <a:cubicBezTo>
                      <a:pt x="941" y="77"/>
                      <a:pt x="1029" y="164"/>
                      <a:pt x="1192" y="219"/>
                    </a:cubicBezTo>
                    <a:cubicBezTo>
                      <a:pt x="1353" y="274"/>
                      <a:pt x="1421" y="201"/>
                      <a:pt x="1357" y="158"/>
                    </a:cubicBezTo>
                    <a:cubicBezTo>
                      <a:pt x="1296" y="118"/>
                      <a:pt x="1074" y="184"/>
                      <a:pt x="1150" y="274"/>
                    </a:cubicBezTo>
                    <a:cubicBezTo>
                      <a:pt x="1254" y="397"/>
                      <a:pt x="1506" y="206"/>
                      <a:pt x="1701" y="419"/>
                    </a:cubicBezTo>
                    <a:cubicBezTo>
                      <a:pt x="1896" y="632"/>
                      <a:pt x="1727" y="900"/>
                      <a:pt x="1577" y="922"/>
                    </a:cubicBezTo>
                    <a:cubicBezTo>
                      <a:pt x="1427" y="945"/>
                      <a:pt x="1493" y="729"/>
                      <a:pt x="1727" y="900"/>
                    </a:cubicBezTo>
                    <a:cubicBezTo>
                      <a:pt x="1961" y="1071"/>
                      <a:pt x="1665" y="1255"/>
                      <a:pt x="1665" y="1255"/>
                    </a:cubicBezTo>
                  </a:path>
                </a:pathLst>
              </a:cu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ṧlïḍè">
                <a:extLst>
                  <a:ext uri="{FF2B5EF4-FFF2-40B4-BE49-F238E27FC236}">
                    <a16:creationId xmlns:a16="http://schemas.microsoft.com/office/drawing/2014/main" id="{499CC106-151F-4A0A-8CAA-DAF3BE1684BD}"/>
                  </a:ext>
                </a:extLst>
              </p:cNvPr>
              <p:cNvSpPr/>
              <p:nvPr/>
            </p:nvSpPr>
            <p:spPr bwMode="auto">
              <a:xfrm>
                <a:off x="3111500" y="5481638"/>
                <a:ext cx="5965825" cy="115888"/>
              </a:xfrm>
              <a:custGeom>
                <a:avLst/>
                <a:gdLst>
                  <a:gd name="T0" fmla="*/ 1791 w 1808"/>
                  <a:gd name="T1" fmla="*/ 35 h 35"/>
                  <a:gd name="T2" fmla="*/ 17 w 1808"/>
                  <a:gd name="T3" fmla="*/ 35 h 35"/>
                  <a:gd name="T4" fmla="*/ 0 w 1808"/>
                  <a:gd name="T5" fmla="*/ 17 h 35"/>
                  <a:gd name="T6" fmla="*/ 0 w 1808"/>
                  <a:gd name="T7" fmla="*/ 17 h 35"/>
                  <a:gd name="T8" fmla="*/ 17 w 1808"/>
                  <a:gd name="T9" fmla="*/ 0 h 35"/>
                  <a:gd name="T10" fmla="*/ 1808 w 1808"/>
                  <a:gd name="T11" fmla="*/ 0 h 35"/>
                  <a:gd name="T12" fmla="*/ 1808 w 1808"/>
                  <a:gd name="T13" fmla="*/ 17 h 35"/>
                  <a:gd name="T14" fmla="*/ 1791 w 180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8" h="35">
                    <a:moveTo>
                      <a:pt x="1791" y="35"/>
                    </a:moveTo>
                    <a:cubicBezTo>
                      <a:pt x="17" y="35"/>
                      <a:pt x="1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808" y="0"/>
                      <a:pt x="1808" y="0"/>
                      <a:pt x="1808" y="0"/>
                    </a:cubicBezTo>
                    <a:cubicBezTo>
                      <a:pt x="1808" y="17"/>
                      <a:pt x="1808" y="17"/>
                      <a:pt x="1808" y="17"/>
                    </a:cubicBezTo>
                    <a:cubicBezTo>
                      <a:pt x="1808" y="27"/>
                      <a:pt x="1801" y="35"/>
                      <a:pt x="1791" y="35"/>
                    </a:cubicBezTo>
                    <a:close/>
                  </a:path>
                </a:pathLst>
              </a:custGeom>
              <a:solidFill>
                <a:srgbClr val="687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ślîḓe">
                <a:extLst>
                  <a:ext uri="{FF2B5EF4-FFF2-40B4-BE49-F238E27FC236}">
                    <a16:creationId xmlns:a16="http://schemas.microsoft.com/office/drawing/2014/main" id="{53898DCD-60EF-4883-A8B2-095F27261D7A}"/>
                  </a:ext>
                </a:extLst>
              </p:cNvPr>
              <p:cNvSpPr/>
              <p:nvPr/>
            </p:nvSpPr>
            <p:spPr bwMode="auto">
              <a:xfrm>
                <a:off x="3111500" y="5481638"/>
                <a:ext cx="2217738" cy="115888"/>
              </a:xfrm>
              <a:custGeom>
                <a:avLst/>
                <a:gdLst>
                  <a:gd name="T0" fmla="*/ 655 w 672"/>
                  <a:gd name="T1" fmla="*/ 35 h 35"/>
                  <a:gd name="T2" fmla="*/ 17 w 672"/>
                  <a:gd name="T3" fmla="*/ 35 h 35"/>
                  <a:gd name="T4" fmla="*/ 0 w 672"/>
                  <a:gd name="T5" fmla="*/ 17 h 35"/>
                  <a:gd name="T6" fmla="*/ 0 w 672"/>
                  <a:gd name="T7" fmla="*/ 0 h 35"/>
                  <a:gd name="T8" fmla="*/ 672 w 672"/>
                  <a:gd name="T9" fmla="*/ 0 h 35"/>
                  <a:gd name="T10" fmla="*/ 672 w 672"/>
                  <a:gd name="T11" fmla="*/ 17 h 35"/>
                  <a:gd name="T12" fmla="*/ 655 w 672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35">
                    <a:moveTo>
                      <a:pt x="655" y="35"/>
                    </a:moveTo>
                    <a:cubicBezTo>
                      <a:pt x="17" y="35"/>
                      <a:pt x="1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17"/>
                      <a:pt x="672" y="17"/>
                      <a:pt x="672" y="17"/>
                    </a:cubicBezTo>
                    <a:cubicBezTo>
                      <a:pt x="672" y="27"/>
                      <a:pt x="664" y="35"/>
                      <a:pt x="655" y="35"/>
                    </a:cubicBez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íṧlïḓè">
                <a:extLst>
                  <a:ext uri="{FF2B5EF4-FFF2-40B4-BE49-F238E27FC236}">
                    <a16:creationId xmlns:a16="http://schemas.microsoft.com/office/drawing/2014/main" id="{C92979F2-BA53-42C6-9E74-6497B0F0A579}"/>
                  </a:ext>
                </a:extLst>
              </p:cNvPr>
              <p:cNvSpPr/>
              <p:nvPr/>
            </p:nvSpPr>
            <p:spPr bwMode="auto">
              <a:xfrm>
                <a:off x="5613400" y="3340100"/>
                <a:ext cx="669925" cy="1068388"/>
              </a:xfrm>
              <a:custGeom>
                <a:avLst/>
                <a:gdLst>
                  <a:gd name="T0" fmla="*/ 162 w 203"/>
                  <a:gd name="T1" fmla="*/ 0 h 324"/>
                  <a:gd name="T2" fmla="*/ 0 w 203"/>
                  <a:gd name="T3" fmla="*/ 206 h 324"/>
                  <a:gd name="T4" fmla="*/ 74 w 203"/>
                  <a:gd name="T5" fmla="*/ 324 h 324"/>
                  <a:gd name="T6" fmla="*/ 203 w 203"/>
                  <a:gd name="T7" fmla="*/ 190 h 324"/>
                  <a:gd name="T8" fmla="*/ 162 w 203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324">
                    <a:moveTo>
                      <a:pt x="162" y="0"/>
                    </a:moveTo>
                    <a:cubicBezTo>
                      <a:pt x="86" y="146"/>
                      <a:pt x="0" y="206"/>
                      <a:pt x="0" y="206"/>
                    </a:cubicBezTo>
                    <a:cubicBezTo>
                      <a:pt x="74" y="324"/>
                      <a:pt x="74" y="324"/>
                      <a:pt x="74" y="324"/>
                    </a:cubicBezTo>
                    <a:cubicBezTo>
                      <a:pt x="203" y="190"/>
                      <a:pt x="203" y="190"/>
                      <a:pt x="203" y="190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ṥľíḍe">
                <a:extLst>
                  <a:ext uri="{FF2B5EF4-FFF2-40B4-BE49-F238E27FC236}">
                    <a16:creationId xmlns:a16="http://schemas.microsoft.com/office/drawing/2014/main" id="{8B6C5588-5412-42A0-8C3A-740208DF1990}"/>
                  </a:ext>
                </a:extLst>
              </p:cNvPr>
              <p:cNvSpPr/>
              <p:nvPr/>
            </p:nvSpPr>
            <p:spPr bwMode="auto">
              <a:xfrm>
                <a:off x="6091238" y="3224213"/>
                <a:ext cx="1147763" cy="2257425"/>
              </a:xfrm>
              <a:custGeom>
                <a:avLst/>
                <a:gdLst>
                  <a:gd name="T0" fmla="*/ 205 w 348"/>
                  <a:gd name="T1" fmla="*/ 0 h 685"/>
                  <a:gd name="T2" fmla="*/ 17 w 348"/>
                  <a:gd name="T3" fmla="*/ 35 h 685"/>
                  <a:gd name="T4" fmla="*/ 0 w 348"/>
                  <a:gd name="T5" fmla="*/ 685 h 685"/>
                  <a:gd name="T6" fmla="*/ 338 w 348"/>
                  <a:gd name="T7" fmla="*/ 685 h 685"/>
                  <a:gd name="T8" fmla="*/ 294 w 348"/>
                  <a:gd name="T9" fmla="*/ 21 h 685"/>
                  <a:gd name="T10" fmla="*/ 205 w 348"/>
                  <a:gd name="T1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685">
                    <a:moveTo>
                      <a:pt x="205" y="0"/>
                    </a:moveTo>
                    <a:cubicBezTo>
                      <a:pt x="17" y="35"/>
                      <a:pt x="17" y="35"/>
                      <a:pt x="17" y="35"/>
                    </a:cubicBezTo>
                    <a:cubicBezTo>
                      <a:pt x="5" y="392"/>
                      <a:pt x="0" y="685"/>
                      <a:pt x="0" y="685"/>
                    </a:cubicBezTo>
                    <a:cubicBezTo>
                      <a:pt x="338" y="685"/>
                      <a:pt x="338" y="685"/>
                      <a:pt x="338" y="685"/>
                    </a:cubicBezTo>
                    <a:cubicBezTo>
                      <a:pt x="338" y="685"/>
                      <a:pt x="348" y="140"/>
                      <a:pt x="294" y="21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ṣļiďê">
                <a:extLst>
                  <a:ext uri="{FF2B5EF4-FFF2-40B4-BE49-F238E27FC236}">
                    <a16:creationId xmlns:a16="http://schemas.microsoft.com/office/drawing/2014/main" id="{B12C45B7-2DEC-49D8-BD6F-0AA5D2050ED6}"/>
                  </a:ext>
                </a:extLst>
              </p:cNvPr>
              <p:cNvSpPr/>
              <p:nvPr/>
            </p:nvSpPr>
            <p:spPr bwMode="auto">
              <a:xfrm flipV="1">
                <a:off x="6694488" y="3798888"/>
                <a:ext cx="304800" cy="25400"/>
              </a:xfrm>
              <a:prstGeom prst="line">
                <a:avLst/>
              </a:prstGeom>
              <a:noFill/>
              <a:ln w="53975" cap="flat">
                <a:solidFill>
                  <a:srgbClr val="6876E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śľíďe">
                <a:extLst>
                  <a:ext uri="{FF2B5EF4-FFF2-40B4-BE49-F238E27FC236}">
                    <a16:creationId xmlns:a16="http://schemas.microsoft.com/office/drawing/2014/main" id="{AC155F21-55D6-4B43-8855-F239B9A8C985}"/>
                  </a:ext>
                </a:extLst>
              </p:cNvPr>
              <p:cNvSpPr/>
              <p:nvPr/>
            </p:nvSpPr>
            <p:spPr bwMode="auto">
              <a:xfrm>
                <a:off x="6556375" y="3573463"/>
                <a:ext cx="192088" cy="1839913"/>
              </a:xfrm>
              <a:custGeom>
                <a:avLst/>
                <a:gdLst>
                  <a:gd name="T0" fmla="*/ 0 w 58"/>
                  <a:gd name="T1" fmla="*/ 0 h 558"/>
                  <a:gd name="T2" fmla="*/ 8 w 58"/>
                  <a:gd name="T3" fmla="*/ 55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8">
                    <a:moveTo>
                      <a:pt x="0" y="0"/>
                    </a:moveTo>
                    <a:cubicBezTo>
                      <a:pt x="0" y="0"/>
                      <a:pt x="58" y="397"/>
                      <a:pt x="8" y="558"/>
                    </a:cubicBezTo>
                  </a:path>
                </a:pathLst>
              </a:custGeom>
              <a:noFill/>
              <a:ln w="14288" cap="flat">
                <a:solidFill>
                  <a:srgbClr val="6876E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ľîḋe">
                <a:extLst>
                  <a:ext uri="{FF2B5EF4-FFF2-40B4-BE49-F238E27FC236}">
                    <a16:creationId xmlns:a16="http://schemas.microsoft.com/office/drawing/2014/main" id="{4265664C-EC7C-47F9-93DB-78278A485380}"/>
                  </a:ext>
                </a:extLst>
              </p:cNvPr>
              <p:cNvSpPr/>
              <p:nvPr/>
            </p:nvSpPr>
            <p:spPr bwMode="auto">
              <a:xfrm>
                <a:off x="6354763" y="4229100"/>
                <a:ext cx="666750" cy="219075"/>
              </a:xfrm>
              <a:custGeom>
                <a:avLst/>
                <a:gdLst>
                  <a:gd name="T0" fmla="*/ 0 w 202"/>
                  <a:gd name="T1" fmla="*/ 0 h 66"/>
                  <a:gd name="T2" fmla="*/ 129 w 202"/>
                  <a:gd name="T3" fmla="*/ 25 h 66"/>
                  <a:gd name="T4" fmla="*/ 49 w 202"/>
                  <a:gd name="T5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" h="66">
                    <a:moveTo>
                      <a:pt x="0" y="0"/>
                    </a:moveTo>
                    <a:cubicBezTo>
                      <a:pt x="0" y="0"/>
                      <a:pt x="56" y="22"/>
                      <a:pt x="129" y="25"/>
                    </a:cubicBezTo>
                    <a:cubicBezTo>
                      <a:pt x="202" y="27"/>
                      <a:pt x="157" y="66"/>
                      <a:pt x="49" y="59"/>
                    </a:cubicBezTo>
                  </a:path>
                </a:pathLst>
              </a:custGeom>
              <a:noFill/>
              <a:ln w="14288" cap="flat">
                <a:solidFill>
                  <a:srgbClr val="6876E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ṧľïdè">
                <a:extLst>
                  <a:ext uri="{FF2B5EF4-FFF2-40B4-BE49-F238E27FC236}">
                    <a16:creationId xmlns:a16="http://schemas.microsoft.com/office/drawing/2014/main" id="{A48AD573-5D95-47FB-B36A-89510EC7FCF9}"/>
                  </a:ext>
                </a:extLst>
              </p:cNvPr>
              <p:cNvSpPr/>
              <p:nvPr/>
            </p:nvSpPr>
            <p:spPr bwMode="auto">
              <a:xfrm>
                <a:off x="6403975" y="3000375"/>
                <a:ext cx="363538" cy="587375"/>
              </a:xfrm>
              <a:custGeom>
                <a:avLst/>
                <a:gdLst>
                  <a:gd name="T0" fmla="*/ 0 w 229"/>
                  <a:gd name="T1" fmla="*/ 112 h 370"/>
                  <a:gd name="T2" fmla="*/ 96 w 229"/>
                  <a:gd name="T3" fmla="*/ 370 h 370"/>
                  <a:gd name="T4" fmla="*/ 229 w 229"/>
                  <a:gd name="T5" fmla="*/ 141 h 370"/>
                  <a:gd name="T6" fmla="*/ 142 w 229"/>
                  <a:gd name="T7" fmla="*/ 0 h 370"/>
                  <a:gd name="T8" fmla="*/ 0 w 229"/>
                  <a:gd name="T9" fmla="*/ 112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370">
                    <a:moveTo>
                      <a:pt x="0" y="112"/>
                    </a:moveTo>
                    <a:lnTo>
                      <a:pt x="96" y="370"/>
                    </a:lnTo>
                    <a:lnTo>
                      <a:pt x="229" y="141"/>
                    </a:lnTo>
                    <a:lnTo>
                      <a:pt x="142" y="0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śḻiďé">
                <a:extLst>
                  <a:ext uri="{FF2B5EF4-FFF2-40B4-BE49-F238E27FC236}">
                    <a16:creationId xmlns:a16="http://schemas.microsoft.com/office/drawing/2014/main" id="{1BC7A5C0-BC13-475D-AE5D-846E0AAB5E7A}"/>
                  </a:ext>
                </a:extLst>
              </p:cNvPr>
              <p:cNvSpPr/>
              <p:nvPr/>
            </p:nvSpPr>
            <p:spPr bwMode="auto">
              <a:xfrm>
                <a:off x="6556375" y="3224213"/>
                <a:ext cx="287338" cy="363538"/>
              </a:xfrm>
              <a:custGeom>
                <a:avLst/>
                <a:gdLst>
                  <a:gd name="T0" fmla="*/ 0 w 181"/>
                  <a:gd name="T1" fmla="*/ 229 h 229"/>
                  <a:gd name="T2" fmla="*/ 181 w 181"/>
                  <a:gd name="T3" fmla="*/ 179 h 229"/>
                  <a:gd name="T4" fmla="*/ 133 w 181"/>
                  <a:gd name="T5" fmla="*/ 0 h 229"/>
                  <a:gd name="T6" fmla="*/ 0 w 181"/>
                  <a:gd name="T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229">
                    <a:moveTo>
                      <a:pt x="0" y="229"/>
                    </a:moveTo>
                    <a:lnTo>
                      <a:pt x="181" y="179"/>
                    </a:lnTo>
                    <a:lnTo>
                      <a:pt x="133" y="0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rgbClr val="687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i$lidê">
                <a:extLst>
                  <a:ext uri="{FF2B5EF4-FFF2-40B4-BE49-F238E27FC236}">
                    <a16:creationId xmlns:a16="http://schemas.microsoft.com/office/drawing/2014/main" id="{B1BFB628-6865-46DB-9864-D01F1C19CAC4}"/>
                  </a:ext>
                </a:extLst>
              </p:cNvPr>
              <p:cNvSpPr/>
              <p:nvPr/>
            </p:nvSpPr>
            <p:spPr bwMode="auto">
              <a:xfrm>
                <a:off x="6283325" y="3267075"/>
                <a:ext cx="273050" cy="320675"/>
              </a:xfrm>
              <a:custGeom>
                <a:avLst/>
                <a:gdLst>
                  <a:gd name="T0" fmla="*/ 97 w 172"/>
                  <a:gd name="T1" fmla="*/ 0 h 202"/>
                  <a:gd name="T2" fmla="*/ 0 w 172"/>
                  <a:gd name="T3" fmla="*/ 110 h 202"/>
                  <a:gd name="T4" fmla="*/ 172 w 172"/>
                  <a:gd name="T5" fmla="*/ 202 h 202"/>
                  <a:gd name="T6" fmla="*/ 97 w 172"/>
                  <a:gd name="T7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202">
                    <a:moveTo>
                      <a:pt x="97" y="0"/>
                    </a:moveTo>
                    <a:lnTo>
                      <a:pt x="0" y="110"/>
                    </a:lnTo>
                    <a:lnTo>
                      <a:pt x="172" y="20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687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ïSlíḍè">
                <a:extLst>
                  <a:ext uri="{FF2B5EF4-FFF2-40B4-BE49-F238E27FC236}">
                    <a16:creationId xmlns:a16="http://schemas.microsoft.com/office/drawing/2014/main" id="{D7C60709-5E2A-42C7-9609-185903BCBF06}"/>
                  </a:ext>
                </a:extLst>
              </p:cNvPr>
              <p:cNvSpPr/>
              <p:nvPr/>
            </p:nvSpPr>
            <p:spPr bwMode="auto">
              <a:xfrm>
                <a:off x="5430838" y="3606800"/>
                <a:ext cx="519113" cy="801688"/>
              </a:xfrm>
              <a:custGeom>
                <a:avLst/>
                <a:gdLst>
                  <a:gd name="T0" fmla="*/ 129 w 157"/>
                  <a:gd name="T1" fmla="*/ 243 h 243"/>
                  <a:gd name="T2" fmla="*/ 98 w 157"/>
                  <a:gd name="T3" fmla="*/ 111 h 243"/>
                  <a:gd name="T4" fmla="*/ 50 w 157"/>
                  <a:gd name="T5" fmla="*/ 0 h 243"/>
                  <a:gd name="T6" fmla="*/ 0 w 157"/>
                  <a:gd name="T7" fmla="*/ 7 h 243"/>
                  <a:gd name="T8" fmla="*/ 46 w 157"/>
                  <a:gd name="T9" fmla="*/ 243 h 243"/>
                  <a:gd name="T10" fmla="*/ 129 w 157"/>
                  <a:gd name="T11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243">
                    <a:moveTo>
                      <a:pt x="129" y="243"/>
                    </a:moveTo>
                    <a:cubicBezTo>
                      <a:pt x="129" y="243"/>
                      <a:pt x="157" y="185"/>
                      <a:pt x="98" y="111"/>
                    </a:cubicBezTo>
                    <a:cubicBezTo>
                      <a:pt x="65" y="70"/>
                      <a:pt x="50" y="0"/>
                      <a:pt x="5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6" y="243"/>
                      <a:pt x="46" y="243"/>
                      <a:pt x="46" y="243"/>
                    </a:cubicBezTo>
                    <a:lnTo>
                      <a:pt x="129" y="243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şḷiḓe">
                <a:extLst>
                  <a:ext uri="{FF2B5EF4-FFF2-40B4-BE49-F238E27FC236}">
                    <a16:creationId xmlns:a16="http://schemas.microsoft.com/office/drawing/2014/main" id="{79C48452-981B-4767-B762-C5D9F64ACA4C}"/>
                  </a:ext>
                </a:extLst>
              </p:cNvPr>
              <p:cNvSpPr/>
              <p:nvPr/>
            </p:nvSpPr>
            <p:spPr bwMode="auto">
              <a:xfrm>
                <a:off x="5137150" y="3362325"/>
                <a:ext cx="458788" cy="268288"/>
              </a:xfrm>
              <a:custGeom>
                <a:avLst/>
                <a:gdLst>
                  <a:gd name="T0" fmla="*/ 165 w 289"/>
                  <a:gd name="T1" fmla="*/ 0 h 169"/>
                  <a:gd name="T2" fmla="*/ 123 w 289"/>
                  <a:gd name="T3" fmla="*/ 38 h 169"/>
                  <a:gd name="T4" fmla="*/ 179 w 289"/>
                  <a:gd name="T5" fmla="*/ 88 h 169"/>
                  <a:gd name="T6" fmla="*/ 4 w 289"/>
                  <a:gd name="T7" fmla="*/ 83 h 169"/>
                  <a:gd name="T8" fmla="*/ 0 w 289"/>
                  <a:gd name="T9" fmla="*/ 144 h 169"/>
                  <a:gd name="T10" fmla="*/ 185 w 289"/>
                  <a:gd name="T11" fmla="*/ 169 h 169"/>
                  <a:gd name="T12" fmla="*/ 289 w 289"/>
                  <a:gd name="T13" fmla="*/ 154 h 169"/>
                  <a:gd name="T14" fmla="*/ 165 w 289"/>
                  <a:gd name="T1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169">
                    <a:moveTo>
                      <a:pt x="165" y="0"/>
                    </a:moveTo>
                    <a:lnTo>
                      <a:pt x="123" y="38"/>
                    </a:lnTo>
                    <a:lnTo>
                      <a:pt x="179" y="88"/>
                    </a:lnTo>
                    <a:lnTo>
                      <a:pt x="4" y="83"/>
                    </a:lnTo>
                    <a:lnTo>
                      <a:pt x="0" y="144"/>
                    </a:lnTo>
                    <a:lnTo>
                      <a:pt x="185" y="169"/>
                    </a:lnTo>
                    <a:lnTo>
                      <a:pt x="289" y="15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ṧľiḋé">
                <a:extLst>
                  <a:ext uri="{FF2B5EF4-FFF2-40B4-BE49-F238E27FC236}">
                    <a16:creationId xmlns:a16="http://schemas.microsoft.com/office/drawing/2014/main" id="{A7929071-32BD-497C-B165-93CD98EADF33}"/>
                  </a:ext>
                </a:extLst>
              </p:cNvPr>
              <p:cNvSpPr/>
              <p:nvPr/>
            </p:nvSpPr>
            <p:spPr bwMode="auto">
              <a:xfrm>
                <a:off x="5164138" y="3398838"/>
                <a:ext cx="284163" cy="142875"/>
              </a:xfrm>
              <a:custGeom>
                <a:avLst/>
                <a:gdLst>
                  <a:gd name="T0" fmla="*/ 179 w 179"/>
                  <a:gd name="T1" fmla="*/ 71 h 90"/>
                  <a:gd name="T2" fmla="*/ 10 w 179"/>
                  <a:gd name="T3" fmla="*/ 0 h 90"/>
                  <a:gd name="T4" fmla="*/ 0 w 179"/>
                  <a:gd name="T5" fmla="*/ 31 h 90"/>
                  <a:gd name="T6" fmla="*/ 141 w 179"/>
                  <a:gd name="T7" fmla="*/ 90 h 90"/>
                  <a:gd name="T8" fmla="*/ 179 w 179"/>
                  <a:gd name="T9" fmla="*/ 7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90">
                    <a:moveTo>
                      <a:pt x="179" y="71"/>
                    </a:moveTo>
                    <a:lnTo>
                      <a:pt x="10" y="0"/>
                    </a:lnTo>
                    <a:lnTo>
                      <a:pt x="0" y="31"/>
                    </a:lnTo>
                    <a:lnTo>
                      <a:pt x="141" y="90"/>
                    </a:lnTo>
                    <a:lnTo>
                      <a:pt x="179" y="71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îšļiḑé">
                <a:extLst>
                  <a:ext uri="{FF2B5EF4-FFF2-40B4-BE49-F238E27FC236}">
                    <a16:creationId xmlns:a16="http://schemas.microsoft.com/office/drawing/2014/main" id="{EC7A4DA2-B6C3-4083-988B-58F33CD7FA93}"/>
                  </a:ext>
                </a:extLst>
              </p:cNvPr>
              <p:cNvSpPr/>
              <p:nvPr/>
            </p:nvSpPr>
            <p:spPr bwMode="auto">
              <a:xfrm>
                <a:off x="7061200" y="3294063"/>
                <a:ext cx="471488" cy="1068388"/>
              </a:xfrm>
              <a:custGeom>
                <a:avLst/>
                <a:gdLst>
                  <a:gd name="T0" fmla="*/ 0 w 143"/>
                  <a:gd name="T1" fmla="*/ 0 h 324"/>
                  <a:gd name="T2" fmla="*/ 143 w 143"/>
                  <a:gd name="T3" fmla="*/ 293 h 324"/>
                  <a:gd name="T4" fmla="*/ 17 w 143"/>
                  <a:gd name="T5" fmla="*/ 324 h 324"/>
                  <a:gd name="T6" fmla="*/ 0 w 143"/>
                  <a:gd name="T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" h="324">
                    <a:moveTo>
                      <a:pt x="0" y="0"/>
                    </a:moveTo>
                    <a:cubicBezTo>
                      <a:pt x="0" y="0"/>
                      <a:pt x="109" y="61"/>
                      <a:pt x="143" y="293"/>
                    </a:cubicBezTo>
                    <a:cubicBezTo>
                      <a:pt x="17" y="324"/>
                      <a:pt x="17" y="324"/>
                      <a:pt x="17" y="32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śľïḋé">
                <a:extLst>
                  <a:ext uri="{FF2B5EF4-FFF2-40B4-BE49-F238E27FC236}">
                    <a16:creationId xmlns:a16="http://schemas.microsoft.com/office/drawing/2014/main" id="{FB8FCB47-185A-42F6-8382-15F26607730C}"/>
                  </a:ext>
                </a:extLst>
              </p:cNvPr>
              <p:cNvSpPr/>
              <p:nvPr/>
            </p:nvSpPr>
            <p:spPr bwMode="auto">
              <a:xfrm>
                <a:off x="6146800" y="2647950"/>
                <a:ext cx="511175" cy="606425"/>
              </a:xfrm>
              <a:custGeom>
                <a:avLst/>
                <a:gdLst>
                  <a:gd name="T0" fmla="*/ 86 w 322"/>
                  <a:gd name="T1" fmla="*/ 21 h 382"/>
                  <a:gd name="T2" fmla="*/ 0 w 322"/>
                  <a:gd name="T3" fmla="*/ 239 h 382"/>
                  <a:gd name="T4" fmla="*/ 65 w 322"/>
                  <a:gd name="T5" fmla="*/ 259 h 382"/>
                  <a:gd name="T6" fmla="*/ 86 w 322"/>
                  <a:gd name="T7" fmla="*/ 382 h 382"/>
                  <a:gd name="T8" fmla="*/ 293 w 322"/>
                  <a:gd name="T9" fmla="*/ 334 h 382"/>
                  <a:gd name="T10" fmla="*/ 322 w 322"/>
                  <a:gd name="T11" fmla="*/ 0 h 382"/>
                  <a:gd name="T12" fmla="*/ 86 w 322"/>
                  <a:gd name="T13" fmla="*/ 2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82">
                    <a:moveTo>
                      <a:pt x="86" y="21"/>
                    </a:moveTo>
                    <a:lnTo>
                      <a:pt x="0" y="239"/>
                    </a:lnTo>
                    <a:lnTo>
                      <a:pt x="65" y="259"/>
                    </a:lnTo>
                    <a:lnTo>
                      <a:pt x="86" y="382"/>
                    </a:lnTo>
                    <a:lnTo>
                      <a:pt x="293" y="334"/>
                    </a:lnTo>
                    <a:lnTo>
                      <a:pt x="322" y="0"/>
                    </a:lnTo>
                    <a:lnTo>
                      <a:pt x="86" y="21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Sļîḓe">
                <a:extLst>
                  <a:ext uri="{FF2B5EF4-FFF2-40B4-BE49-F238E27FC236}">
                    <a16:creationId xmlns:a16="http://schemas.microsoft.com/office/drawing/2014/main" id="{B915045C-EA83-4D88-910E-B71630449C63}"/>
                  </a:ext>
                </a:extLst>
              </p:cNvPr>
              <p:cNvSpPr/>
              <p:nvPr/>
            </p:nvSpPr>
            <p:spPr bwMode="auto">
              <a:xfrm>
                <a:off x="6249988" y="2674938"/>
                <a:ext cx="254000" cy="88900"/>
              </a:xfrm>
              <a:custGeom>
                <a:avLst/>
                <a:gdLst>
                  <a:gd name="T0" fmla="*/ 160 w 160"/>
                  <a:gd name="T1" fmla="*/ 56 h 56"/>
                  <a:gd name="T2" fmla="*/ 0 w 160"/>
                  <a:gd name="T3" fmla="*/ 56 h 56"/>
                  <a:gd name="T4" fmla="*/ 16 w 160"/>
                  <a:gd name="T5" fmla="*/ 8 h 56"/>
                  <a:gd name="T6" fmla="*/ 160 w 160"/>
                  <a:gd name="T7" fmla="*/ 0 h 56"/>
                  <a:gd name="T8" fmla="*/ 160 w 16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56">
                    <a:moveTo>
                      <a:pt x="160" y="56"/>
                    </a:moveTo>
                    <a:lnTo>
                      <a:pt x="0" y="56"/>
                    </a:lnTo>
                    <a:lnTo>
                      <a:pt x="16" y="8"/>
                    </a:lnTo>
                    <a:lnTo>
                      <a:pt x="160" y="0"/>
                    </a:lnTo>
                    <a:lnTo>
                      <a:pt x="160" y="56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ṩľiḋe">
                <a:extLst>
                  <a:ext uri="{FF2B5EF4-FFF2-40B4-BE49-F238E27FC236}">
                    <a16:creationId xmlns:a16="http://schemas.microsoft.com/office/drawing/2014/main" id="{DE9895A9-A248-49A9-9AFA-F0887E816E8A}"/>
                  </a:ext>
                </a:extLst>
              </p:cNvPr>
              <p:cNvSpPr/>
              <p:nvPr/>
            </p:nvSpPr>
            <p:spPr bwMode="auto">
              <a:xfrm>
                <a:off x="6054725" y="2292350"/>
                <a:ext cx="1030288" cy="628650"/>
              </a:xfrm>
              <a:custGeom>
                <a:avLst/>
                <a:gdLst>
                  <a:gd name="T0" fmla="*/ 176 w 312"/>
                  <a:gd name="T1" fmla="*/ 191 h 191"/>
                  <a:gd name="T2" fmla="*/ 127 w 312"/>
                  <a:gd name="T3" fmla="*/ 130 h 191"/>
                  <a:gd name="T4" fmla="*/ 29 w 312"/>
                  <a:gd name="T5" fmla="*/ 101 h 191"/>
                  <a:gd name="T6" fmla="*/ 82 w 312"/>
                  <a:gd name="T7" fmla="*/ 11 h 191"/>
                  <a:gd name="T8" fmla="*/ 95 w 312"/>
                  <a:gd name="T9" fmla="*/ 37 h 191"/>
                  <a:gd name="T10" fmla="*/ 183 w 312"/>
                  <a:gd name="T11" fmla="*/ 38 h 191"/>
                  <a:gd name="T12" fmla="*/ 216 w 312"/>
                  <a:gd name="T13" fmla="*/ 188 h 191"/>
                  <a:gd name="T14" fmla="*/ 176 w 312"/>
                  <a:gd name="T15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2" h="191">
                    <a:moveTo>
                      <a:pt x="176" y="191"/>
                    </a:moveTo>
                    <a:cubicBezTo>
                      <a:pt x="176" y="191"/>
                      <a:pt x="127" y="181"/>
                      <a:pt x="127" y="130"/>
                    </a:cubicBezTo>
                    <a:cubicBezTo>
                      <a:pt x="127" y="130"/>
                      <a:pt x="54" y="140"/>
                      <a:pt x="29" y="101"/>
                    </a:cubicBezTo>
                    <a:cubicBezTo>
                      <a:pt x="0" y="54"/>
                      <a:pt x="45" y="0"/>
                      <a:pt x="82" y="11"/>
                    </a:cubicBezTo>
                    <a:cubicBezTo>
                      <a:pt x="82" y="11"/>
                      <a:pt x="59" y="35"/>
                      <a:pt x="95" y="37"/>
                    </a:cubicBezTo>
                    <a:cubicBezTo>
                      <a:pt x="120" y="39"/>
                      <a:pt x="167" y="5"/>
                      <a:pt x="183" y="38"/>
                    </a:cubicBezTo>
                    <a:cubicBezTo>
                      <a:pt x="183" y="38"/>
                      <a:pt x="312" y="68"/>
                      <a:pt x="216" y="188"/>
                    </a:cubicBezTo>
                    <a:lnTo>
                      <a:pt x="176" y="191"/>
                    </a:ln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îśļïde">
                <a:extLst>
                  <a:ext uri="{FF2B5EF4-FFF2-40B4-BE49-F238E27FC236}">
                    <a16:creationId xmlns:a16="http://schemas.microsoft.com/office/drawing/2014/main" id="{332A4520-EC1C-4814-A050-C5738C79ECC7}"/>
                  </a:ext>
                </a:extLst>
              </p:cNvPr>
              <p:cNvSpPr/>
              <p:nvPr/>
            </p:nvSpPr>
            <p:spPr bwMode="auto">
              <a:xfrm>
                <a:off x="6048375" y="2332038"/>
                <a:ext cx="425450" cy="438150"/>
              </a:xfrm>
              <a:custGeom>
                <a:avLst/>
                <a:gdLst>
                  <a:gd name="T0" fmla="*/ 129 w 129"/>
                  <a:gd name="T1" fmla="*/ 114 h 133"/>
                  <a:gd name="T2" fmla="*/ 12 w 129"/>
                  <a:gd name="T3" fmla="*/ 63 h 133"/>
                  <a:gd name="T4" fmla="*/ 40 w 129"/>
                  <a:gd name="T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" h="133">
                    <a:moveTo>
                      <a:pt x="129" y="114"/>
                    </a:moveTo>
                    <a:cubicBezTo>
                      <a:pt x="129" y="114"/>
                      <a:pt x="32" y="133"/>
                      <a:pt x="12" y="63"/>
                    </a:cubicBezTo>
                    <a:cubicBezTo>
                      <a:pt x="0" y="23"/>
                      <a:pt x="40" y="0"/>
                      <a:pt x="40" y="0"/>
                    </a:cubicBezTo>
                  </a:path>
                </a:pathLst>
              </a:custGeom>
              <a:noFill/>
              <a:ln w="26988" cap="flat">
                <a:solidFill>
                  <a:srgbClr val="16005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şḻîḑe">
                <a:extLst>
                  <a:ext uri="{FF2B5EF4-FFF2-40B4-BE49-F238E27FC236}">
                    <a16:creationId xmlns:a16="http://schemas.microsoft.com/office/drawing/2014/main" id="{ED7E7A03-EDF1-4FA5-B034-F212FD93D52B}"/>
                  </a:ext>
                </a:extLst>
              </p:cNvPr>
              <p:cNvSpPr/>
              <p:nvPr/>
            </p:nvSpPr>
            <p:spPr bwMode="auto">
              <a:xfrm>
                <a:off x="6213475" y="2770188"/>
                <a:ext cx="250825" cy="250825"/>
              </a:xfrm>
              <a:custGeom>
                <a:avLst/>
                <a:gdLst>
                  <a:gd name="T0" fmla="*/ 74 w 76"/>
                  <a:gd name="T1" fmla="*/ 41 h 76"/>
                  <a:gd name="T2" fmla="*/ 35 w 76"/>
                  <a:gd name="T3" fmla="*/ 75 h 76"/>
                  <a:gd name="T4" fmla="*/ 1 w 76"/>
                  <a:gd name="T5" fmla="*/ 35 h 76"/>
                  <a:gd name="T6" fmla="*/ 41 w 76"/>
                  <a:gd name="T7" fmla="*/ 2 h 76"/>
                  <a:gd name="T8" fmla="*/ 74 w 76"/>
                  <a:gd name="T9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6">
                    <a:moveTo>
                      <a:pt x="74" y="41"/>
                    </a:moveTo>
                    <a:cubicBezTo>
                      <a:pt x="72" y="61"/>
                      <a:pt x="55" y="76"/>
                      <a:pt x="35" y="75"/>
                    </a:cubicBezTo>
                    <a:cubicBezTo>
                      <a:pt x="14" y="73"/>
                      <a:pt x="0" y="55"/>
                      <a:pt x="1" y="35"/>
                    </a:cubicBezTo>
                    <a:cubicBezTo>
                      <a:pt x="3" y="15"/>
                      <a:pt x="21" y="0"/>
                      <a:pt x="41" y="2"/>
                    </a:cubicBezTo>
                    <a:cubicBezTo>
                      <a:pt x="61" y="3"/>
                      <a:pt x="76" y="21"/>
                      <a:pt x="74" y="41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16005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ṧľîḑe">
                <a:extLst>
                  <a:ext uri="{FF2B5EF4-FFF2-40B4-BE49-F238E27FC236}">
                    <a16:creationId xmlns:a16="http://schemas.microsoft.com/office/drawing/2014/main" id="{7E89C60A-D3A9-49B9-8001-3D57C5029684}"/>
                  </a:ext>
                </a:extLst>
              </p:cNvPr>
              <p:cNvSpPr/>
              <p:nvPr/>
            </p:nvSpPr>
            <p:spPr bwMode="auto">
              <a:xfrm>
                <a:off x="6451600" y="2855913"/>
                <a:ext cx="174625" cy="9525"/>
              </a:xfrm>
              <a:prstGeom prst="line">
                <a:avLst/>
              </a:prstGeom>
              <a:noFill/>
              <a:ln w="7938" cap="flat">
                <a:solidFill>
                  <a:srgbClr val="16005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ŝḷiḍé">
                <a:extLst>
                  <a:ext uri="{FF2B5EF4-FFF2-40B4-BE49-F238E27FC236}">
                    <a16:creationId xmlns:a16="http://schemas.microsoft.com/office/drawing/2014/main" id="{AB51E0C4-FA69-4BB6-8429-D15973CEE324}"/>
                  </a:ext>
                </a:extLst>
              </p:cNvPr>
              <p:cNvSpPr/>
              <p:nvPr/>
            </p:nvSpPr>
            <p:spPr bwMode="auto">
              <a:xfrm>
                <a:off x="6572250" y="2816225"/>
                <a:ext cx="271463" cy="269875"/>
              </a:xfrm>
              <a:custGeom>
                <a:avLst/>
                <a:gdLst>
                  <a:gd name="T0" fmla="*/ 82 w 82"/>
                  <a:gd name="T1" fmla="*/ 41 h 82"/>
                  <a:gd name="T2" fmla="*/ 29 w 82"/>
                  <a:gd name="T3" fmla="*/ 82 h 82"/>
                  <a:gd name="T4" fmla="*/ 0 w 82"/>
                  <a:gd name="T5" fmla="*/ 41 h 82"/>
                  <a:gd name="T6" fmla="*/ 41 w 82"/>
                  <a:gd name="T7" fmla="*/ 0 h 82"/>
                  <a:gd name="T8" fmla="*/ 82 w 82"/>
                  <a:gd name="T9" fmla="*/ 4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41"/>
                    </a:moveTo>
                    <a:cubicBezTo>
                      <a:pt x="82" y="64"/>
                      <a:pt x="51" y="82"/>
                      <a:pt x="29" y="82"/>
                    </a:cubicBezTo>
                    <a:cubicBezTo>
                      <a:pt x="6" y="82"/>
                      <a:pt x="0" y="64"/>
                      <a:pt x="0" y="41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2" y="18"/>
                      <a:pt x="82" y="41"/>
                    </a:cubicBez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s1iḍê">
                <a:extLst>
                  <a:ext uri="{FF2B5EF4-FFF2-40B4-BE49-F238E27FC236}">
                    <a16:creationId xmlns:a16="http://schemas.microsoft.com/office/drawing/2014/main" id="{F7652CED-CAA7-40D3-B0A3-0A95B921C9DF}"/>
                  </a:ext>
                </a:extLst>
              </p:cNvPr>
              <p:cNvSpPr/>
              <p:nvPr/>
            </p:nvSpPr>
            <p:spPr bwMode="auto">
              <a:xfrm>
                <a:off x="7146925" y="4271963"/>
                <a:ext cx="336550" cy="623888"/>
              </a:xfrm>
              <a:custGeom>
                <a:avLst/>
                <a:gdLst>
                  <a:gd name="T0" fmla="*/ 212 w 212"/>
                  <a:gd name="T1" fmla="*/ 0 h 393"/>
                  <a:gd name="T2" fmla="*/ 212 w 212"/>
                  <a:gd name="T3" fmla="*/ 393 h 393"/>
                  <a:gd name="T4" fmla="*/ 15 w 212"/>
                  <a:gd name="T5" fmla="*/ 393 h 393"/>
                  <a:gd name="T6" fmla="*/ 0 w 212"/>
                  <a:gd name="T7" fmla="*/ 52 h 393"/>
                  <a:gd name="T8" fmla="*/ 212 w 212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393">
                    <a:moveTo>
                      <a:pt x="212" y="0"/>
                    </a:moveTo>
                    <a:lnTo>
                      <a:pt x="212" y="393"/>
                    </a:lnTo>
                    <a:lnTo>
                      <a:pt x="15" y="393"/>
                    </a:lnTo>
                    <a:lnTo>
                      <a:pt x="0" y="52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ṣļíḓè">
                <a:extLst>
                  <a:ext uri="{FF2B5EF4-FFF2-40B4-BE49-F238E27FC236}">
                    <a16:creationId xmlns:a16="http://schemas.microsoft.com/office/drawing/2014/main" id="{7113E50F-C10C-4499-865A-08FD6DF96564}"/>
                  </a:ext>
                </a:extLst>
              </p:cNvPr>
              <p:cNvSpPr/>
              <p:nvPr/>
            </p:nvSpPr>
            <p:spPr bwMode="auto">
              <a:xfrm>
                <a:off x="5932488" y="3695700"/>
                <a:ext cx="201613" cy="633413"/>
              </a:xfrm>
              <a:custGeom>
                <a:avLst/>
                <a:gdLst>
                  <a:gd name="T0" fmla="*/ 119 w 127"/>
                  <a:gd name="T1" fmla="*/ 274 h 399"/>
                  <a:gd name="T2" fmla="*/ 127 w 127"/>
                  <a:gd name="T3" fmla="*/ 0 h 399"/>
                  <a:gd name="T4" fmla="*/ 0 w 127"/>
                  <a:gd name="T5" fmla="*/ 399 h 399"/>
                  <a:gd name="T6" fmla="*/ 119 w 127"/>
                  <a:gd name="T7" fmla="*/ 27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399">
                    <a:moveTo>
                      <a:pt x="119" y="274"/>
                    </a:moveTo>
                    <a:lnTo>
                      <a:pt x="127" y="0"/>
                    </a:lnTo>
                    <a:lnTo>
                      <a:pt x="0" y="399"/>
                    </a:lnTo>
                    <a:lnTo>
                      <a:pt x="119" y="274"/>
                    </a:lnTo>
                    <a:close/>
                  </a:path>
                </a:pathLst>
              </a:custGeom>
              <a:solidFill>
                <a:srgbClr val="1C14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işlíḓè">
                <a:extLst>
                  <a:ext uri="{FF2B5EF4-FFF2-40B4-BE49-F238E27FC236}">
                    <a16:creationId xmlns:a16="http://schemas.microsoft.com/office/drawing/2014/main" id="{58064B76-DD96-40F1-90E7-765D664D9010}"/>
                  </a:ext>
                </a:extLst>
              </p:cNvPr>
              <p:cNvSpPr/>
              <p:nvPr/>
            </p:nvSpPr>
            <p:spPr bwMode="auto">
              <a:xfrm>
                <a:off x="6418263" y="3178175"/>
                <a:ext cx="193675" cy="134938"/>
              </a:xfrm>
              <a:custGeom>
                <a:avLst/>
                <a:gdLst>
                  <a:gd name="T0" fmla="*/ 0 w 122"/>
                  <a:gd name="T1" fmla="*/ 27 h 85"/>
                  <a:gd name="T2" fmla="*/ 122 w 122"/>
                  <a:gd name="T3" fmla="*/ 0 h 85"/>
                  <a:gd name="T4" fmla="*/ 23 w 122"/>
                  <a:gd name="T5" fmla="*/ 85 h 85"/>
                  <a:gd name="T6" fmla="*/ 0 w 122"/>
                  <a:gd name="T7" fmla="*/ 2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" h="85">
                    <a:moveTo>
                      <a:pt x="0" y="27"/>
                    </a:moveTo>
                    <a:lnTo>
                      <a:pt x="122" y="0"/>
                    </a:lnTo>
                    <a:lnTo>
                      <a:pt x="23" y="85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$ľíḑê">
                <a:extLst>
                  <a:ext uri="{FF2B5EF4-FFF2-40B4-BE49-F238E27FC236}">
                    <a16:creationId xmlns:a16="http://schemas.microsoft.com/office/drawing/2014/main" id="{A62D9D31-4A2D-4125-B4F6-2468C27B4576}"/>
                  </a:ext>
                </a:extLst>
              </p:cNvPr>
              <p:cNvSpPr/>
              <p:nvPr/>
            </p:nvSpPr>
            <p:spPr bwMode="auto">
              <a:xfrm>
                <a:off x="6283325" y="2855913"/>
                <a:ext cx="46038" cy="95250"/>
              </a:xfrm>
              <a:prstGeom prst="ellipse">
                <a:avLst/>
              </a:pr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ḻíďé">
                <a:extLst>
                  <a:ext uri="{FF2B5EF4-FFF2-40B4-BE49-F238E27FC236}">
                    <a16:creationId xmlns:a16="http://schemas.microsoft.com/office/drawing/2014/main" id="{27A70F7A-E607-4C4C-9238-102BB862ACED}"/>
                  </a:ext>
                </a:extLst>
              </p:cNvPr>
              <p:cNvSpPr/>
              <p:nvPr/>
            </p:nvSpPr>
            <p:spPr bwMode="auto">
              <a:xfrm>
                <a:off x="6315075" y="2720975"/>
                <a:ext cx="53975" cy="65088"/>
              </a:xfrm>
              <a:custGeom>
                <a:avLst/>
                <a:gdLst>
                  <a:gd name="T0" fmla="*/ 16 w 16"/>
                  <a:gd name="T1" fmla="*/ 20 h 20"/>
                  <a:gd name="T2" fmla="*/ 0 w 16"/>
                  <a:gd name="T3" fmla="*/ 14 h 20"/>
                  <a:gd name="T4" fmla="*/ 16 w 16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20">
                    <a:moveTo>
                      <a:pt x="16" y="20"/>
                    </a:moveTo>
                    <a:cubicBezTo>
                      <a:pt x="16" y="0"/>
                      <a:pt x="0" y="14"/>
                      <a:pt x="0" y="14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ṩḻïḋê">
                <a:extLst>
                  <a:ext uri="{FF2B5EF4-FFF2-40B4-BE49-F238E27FC236}">
                    <a16:creationId xmlns:a16="http://schemas.microsoft.com/office/drawing/2014/main" id="{B7A8CAD2-612A-40C7-B140-B416E4A6A3A1}"/>
                  </a:ext>
                </a:extLst>
              </p:cNvPr>
              <p:cNvSpPr/>
              <p:nvPr/>
            </p:nvSpPr>
            <p:spPr bwMode="auto">
              <a:xfrm>
                <a:off x="6315075" y="3052763"/>
                <a:ext cx="106363" cy="271463"/>
              </a:xfrm>
              <a:custGeom>
                <a:avLst/>
                <a:gdLst>
                  <a:gd name="T0" fmla="*/ 0 w 32"/>
                  <a:gd name="T1" fmla="*/ 6 h 82"/>
                  <a:gd name="T2" fmla="*/ 23 w 32"/>
                  <a:gd name="T3" fmla="*/ 0 h 82"/>
                  <a:gd name="T4" fmla="*/ 0 w 32"/>
                  <a:gd name="T5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82">
                    <a:moveTo>
                      <a:pt x="0" y="6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32" y="82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şļiḋê">
                <a:extLst>
                  <a:ext uri="{FF2B5EF4-FFF2-40B4-BE49-F238E27FC236}">
                    <a16:creationId xmlns:a16="http://schemas.microsoft.com/office/drawing/2014/main" id="{7E244A65-8ADF-4B9D-9471-05E707CBD7B6}"/>
                  </a:ext>
                </a:extLst>
              </p:cNvPr>
              <p:cNvSpPr/>
              <p:nvPr/>
            </p:nvSpPr>
            <p:spPr bwMode="auto">
              <a:xfrm>
                <a:off x="4732338" y="4216400"/>
                <a:ext cx="596900" cy="1265238"/>
              </a:xfrm>
              <a:custGeom>
                <a:avLst/>
                <a:gdLst>
                  <a:gd name="T0" fmla="*/ 0 w 181"/>
                  <a:gd name="T1" fmla="*/ 23 h 384"/>
                  <a:gd name="T2" fmla="*/ 153 w 181"/>
                  <a:gd name="T3" fmla="*/ 263 h 384"/>
                  <a:gd name="T4" fmla="*/ 181 w 181"/>
                  <a:gd name="T5" fmla="*/ 384 h 384"/>
                  <a:gd name="T6" fmla="*/ 44 w 181"/>
                  <a:gd name="T7" fmla="*/ 384 h 384"/>
                  <a:gd name="T8" fmla="*/ 0 w 181"/>
                  <a:gd name="T9" fmla="*/ 23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384">
                    <a:moveTo>
                      <a:pt x="0" y="23"/>
                    </a:moveTo>
                    <a:cubicBezTo>
                      <a:pt x="0" y="23"/>
                      <a:pt x="150" y="0"/>
                      <a:pt x="153" y="263"/>
                    </a:cubicBezTo>
                    <a:cubicBezTo>
                      <a:pt x="154" y="305"/>
                      <a:pt x="181" y="384"/>
                      <a:pt x="181" y="384"/>
                    </a:cubicBezTo>
                    <a:cubicBezTo>
                      <a:pt x="44" y="384"/>
                      <a:pt x="44" y="384"/>
                      <a:pt x="44" y="384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532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ṧ1iḍé">
                <a:extLst>
                  <a:ext uri="{FF2B5EF4-FFF2-40B4-BE49-F238E27FC236}">
                    <a16:creationId xmlns:a16="http://schemas.microsoft.com/office/drawing/2014/main" id="{D5116B1B-A0D4-4F2B-A5AB-9C09A90B3816}"/>
                  </a:ext>
                </a:extLst>
              </p:cNvPr>
              <p:cNvSpPr/>
              <p:nvPr/>
            </p:nvSpPr>
            <p:spPr bwMode="auto">
              <a:xfrm>
                <a:off x="3910013" y="4216400"/>
                <a:ext cx="1260475" cy="1265238"/>
              </a:xfrm>
              <a:custGeom>
                <a:avLst/>
                <a:gdLst>
                  <a:gd name="T0" fmla="*/ 91 w 382"/>
                  <a:gd name="T1" fmla="*/ 0 h 384"/>
                  <a:gd name="T2" fmla="*/ 0 w 382"/>
                  <a:gd name="T3" fmla="*/ 22 h 384"/>
                  <a:gd name="T4" fmla="*/ 28 w 382"/>
                  <a:gd name="T5" fmla="*/ 384 h 384"/>
                  <a:gd name="T6" fmla="*/ 382 w 382"/>
                  <a:gd name="T7" fmla="*/ 384 h 384"/>
                  <a:gd name="T8" fmla="*/ 237 w 382"/>
                  <a:gd name="T9" fmla="*/ 11 h 384"/>
                  <a:gd name="T10" fmla="*/ 91 w 382"/>
                  <a:gd name="T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2" h="384">
                    <a:moveTo>
                      <a:pt x="91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28" y="384"/>
                      <a:pt x="28" y="384"/>
                      <a:pt x="28" y="384"/>
                    </a:cubicBezTo>
                    <a:cubicBezTo>
                      <a:pt x="382" y="384"/>
                      <a:pt x="382" y="384"/>
                      <a:pt x="382" y="384"/>
                    </a:cubicBezTo>
                    <a:cubicBezTo>
                      <a:pt x="382" y="384"/>
                      <a:pt x="370" y="97"/>
                      <a:pt x="237" y="11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6A3F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ïŝḻíḋe">
                <a:extLst>
                  <a:ext uri="{FF2B5EF4-FFF2-40B4-BE49-F238E27FC236}">
                    <a16:creationId xmlns:a16="http://schemas.microsoft.com/office/drawing/2014/main" id="{63BFC71A-4C7C-400E-96EC-824D06A84A19}"/>
                  </a:ext>
                </a:extLst>
              </p:cNvPr>
              <p:cNvSpPr/>
              <p:nvPr/>
            </p:nvSpPr>
            <p:spPr bwMode="auto">
              <a:xfrm>
                <a:off x="3557588" y="4216400"/>
                <a:ext cx="777875" cy="1265238"/>
              </a:xfrm>
              <a:custGeom>
                <a:avLst/>
                <a:gdLst>
                  <a:gd name="T0" fmla="*/ 107 w 236"/>
                  <a:gd name="T1" fmla="*/ 22 h 384"/>
                  <a:gd name="T2" fmla="*/ 54 w 236"/>
                  <a:gd name="T3" fmla="*/ 263 h 384"/>
                  <a:gd name="T4" fmla="*/ 52 w 236"/>
                  <a:gd name="T5" fmla="*/ 318 h 384"/>
                  <a:gd name="T6" fmla="*/ 65 w 236"/>
                  <a:gd name="T7" fmla="*/ 384 h 384"/>
                  <a:gd name="T8" fmla="*/ 236 w 236"/>
                  <a:gd name="T9" fmla="*/ 384 h 384"/>
                  <a:gd name="T10" fmla="*/ 107 w 236"/>
                  <a:gd name="T11" fmla="*/ 22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384">
                    <a:moveTo>
                      <a:pt x="107" y="22"/>
                    </a:moveTo>
                    <a:cubicBezTo>
                      <a:pt x="14" y="43"/>
                      <a:pt x="36" y="115"/>
                      <a:pt x="54" y="263"/>
                    </a:cubicBezTo>
                    <a:cubicBezTo>
                      <a:pt x="7" y="301"/>
                      <a:pt x="52" y="318"/>
                      <a:pt x="52" y="318"/>
                    </a:cubicBezTo>
                    <a:cubicBezTo>
                      <a:pt x="0" y="372"/>
                      <a:pt x="65" y="384"/>
                      <a:pt x="65" y="384"/>
                    </a:cubicBez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6" y="384"/>
                      <a:pt x="201" y="0"/>
                      <a:pt x="107" y="22"/>
                    </a:cubicBezTo>
                    <a:close/>
                  </a:path>
                </a:pathLst>
              </a:custGeom>
              <a:solidFill>
                <a:srgbClr val="6A3F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śļiḍe">
                <a:extLst>
                  <a:ext uri="{FF2B5EF4-FFF2-40B4-BE49-F238E27FC236}">
                    <a16:creationId xmlns:a16="http://schemas.microsoft.com/office/drawing/2014/main" id="{812C9CB5-0B17-4D35-81AE-630A6E682B32}"/>
                  </a:ext>
                </a:extLst>
              </p:cNvPr>
              <p:cNvSpPr/>
              <p:nvPr/>
            </p:nvSpPr>
            <p:spPr bwMode="auto">
              <a:xfrm flipH="1" flipV="1">
                <a:off x="4164013" y="4586288"/>
                <a:ext cx="139700" cy="622300"/>
              </a:xfrm>
              <a:prstGeom prst="line">
                <a:avLst/>
              </a:prstGeom>
              <a:noFill/>
              <a:ln w="14288" cap="flat">
                <a:solidFill>
                  <a:srgbClr val="5321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šļïde">
                <a:extLst>
                  <a:ext uri="{FF2B5EF4-FFF2-40B4-BE49-F238E27FC236}">
                    <a16:creationId xmlns:a16="http://schemas.microsoft.com/office/drawing/2014/main" id="{941E494A-8E6D-497C-AA36-8520D9B7D4FB}"/>
                  </a:ext>
                </a:extLst>
              </p:cNvPr>
              <p:cNvSpPr/>
              <p:nvPr/>
            </p:nvSpPr>
            <p:spPr bwMode="auto">
              <a:xfrm>
                <a:off x="3771900" y="5064125"/>
                <a:ext cx="1285875" cy="417513"/>
              </a:xfrm>
              <a:custGeom>
                <a:avLst/>
                <a:gdLst>
                  <a:gd name="T0" fmla="*/ 0 w 390"/>
                  <a:gd name="T1" fmla="*/ 127 h 127"/>
                  <a:gd name="T2" fmla="*/ 120 w 390"/>
                  <a:gd name="T3" fmla="*/ 28 h 127"/>
                  <a:gd name="T4" fmla="*/ 377 w 390"/>
                  <a:gd name="T5" fmla="*/ 4 h 127"/>
                  <a:gd name="T6" fmla="*/ 390 w 390"/>
                  <a:gd name="T7" fmla="*/ 80 h 127"/>
                  <a:gd name="T8" fmla="*/ 171 w 390"/>
                  <a:gd name="T9" fmla="*/ 127 h 127"/>
                  <a:gd name="T10" fmla="*/ 0 w 390"/>
                  <a:gd name="T11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0" h="127">
                    <a:moveTo>
                      <a:pt x="0" y="127"/>
                    </a:moveTo>
                    <a:cubicBezTo>
                      <a:pt x="0" y="127"/>
                      <a:pt x="28" y="61"/>
                      <a:pt x="120" y="28"/>
                    </a:cubicBezTo>
                    <a:cubicBezTo>
                      <a:pt x="195" y="0"/>
                      <a:pt x="306" y="72"/>
                      <a:pt x="377" y="4"/>
                    </a:cubicBezTo>
                    <a:cubicBezTo>
                      <a:pt x="390" y="80"/>
                      <a:pt x="390" y="80"/>
                      <a:pt x="390" y="80"/>
                    </a:cubicBezTo>
                    <a:cubicBezTo>
                      <a:pt x="171" y="127"/>
                      <a:pt x="171" y="127"/>
                      <a:pt x="171" y="127"/>
                    </a:cubicBez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ṡļiḋé">
                <a:extLst>
                  <a:ext uri="{FF2B5EF4-FFF2-40B4-BE49-F238E27FC236}">
                    <a16:creationId xmlns:a16="http://schemas.microsoft.com/office/drawing/2014/main" id="{84B544CD-2879-49C5-B2F2-EF3988747E68}"/>
                  </a:ext>
                </a:extLst>
              </p:cNvPr>
              <p:cNvSpPr/>
              <p:nvPr/>
            </p:nvSpPr>
            <p:spPr bwMode="auto">
              <a:xfrm>
                <a:off x="4389438" y="3557588"/>
                <a:ext cx="596900" cy="711200"/>
              </a:xfrm>
              <a:custGeom>
                <a:avLst/>
                <a:gdLst>
                  <a:gd name="T0" fmla="*/ 236 w 376"/>
                  <a:gd name="T1" fmla="*/ 27 h 448"/>
                  <a:gd name="T2" fmla="*/ 376 w 376"/>
                  <a:gd name="T3" fmla="*/ 241 h 448"/>
                  <a:gd name="T4" fmla="*/ 286 w 376"/>
                  <a:gd name="T5" fmla="*/ 274 h 448"/>
                  <a:gd name="T6" fmla="*/ 270 w 376"/>
                  <a:gd name="T7" fmla="*/ 448 h 448"/>
                  <a:gd name="T8" fmla="*/ 0 w 376"/>
                  <a:gd name="T9" fmla="*/ 353 h 448"/>
                  <a:gd name="T10" fmla="*/ 24 w 376"/>
                  <a:gd name="T11" fmla="*/ 0 h 448"/>
                  <a:gd name="T12" fmla="*/ 236 w 376"/>
                  <a:gd name="T13" fmla="*/ 27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448">
                    <a:moveTo>
                      <a:pt x="236" y="27"/>
                    </a:moveTo>
                    <a:lnTo>
                      <a:pt x="376" y="241"/>
                    </a:lnTo>
                    <a:lnTo>
                      <a:pt x="286" y="274"/>
                    </a:lnTo>
                    <a:lnTo>
                      <a:pt x="270" y="448"/>
                    </a:lnTo>
                    <a:lnTo>
                      <a:pt x="0" y="353"/>
                    </a:lnTo>
                    <a:lnTo>
                      <a:pt x="24" y="0"/>
                    </a:lnTo>
                    <a:lnTo>
                      <a:pt x="236" y="27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ïŝḻîḑé">
                <a:extLst>
                  <a:ext uri="{FF2B5EF4-FFF2-40B4-BE49-F238E27FC236}">
                    <a16:creationId xmlns:a16="http://schemas.microsoft.com/office/drawing/2014/main" id="{6DC7654D-13FA-4F65-A5A2-33EAFFC85E8F}"/>
                  </a:ext>
                </a:extLst>
              </p:cNvPr>
              <p:cNvSpPr/>
              <p:nvPr/>
            </p:nvSpPr>
            <p:spPr bwMode="auto">
              <a:xfrm>
                <a:off x="4210050" y="3959225"/>
                <a:ext cx="412750" cy="603250"/>
              </a:xfrm>
              <a:custGeom>
                <a:avLst/>
                <a:gdLst>
                  <a:gd name="T0" fmla="*/ 140 w 260"/>
                  <a:gd name="T1" fmla="*/ 0 h 380"/>
                  <a:gd name="T2" fmla="*/ 0 w 260"/>
                  <a:gd name="T3" fmla="*/ 162 h 380"/>
                  <a:gd name="T4" fmla="*/ 179 w 260"/>
                  <a:gd name="T5" fmla="*/ 380 h 380"/>
                  <a:gd name="T6" fmla="*/ 260 w 260"/>
                  <a:gd name="T7" fmla="*/ 127 h 380"/>
                  <a:gd name="T8" fmla="*/ 140 w 260"/>
                  <a:gd name="T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380">
                    <a:moveTo>
                      <a:pt x="140" y="0"/>
                    </a:moveTo>
                    <a:lnTo>
                      <a:pt x="0" y="162"/>
                    </a:lnTo>
                    <a:lnTo>
                      <a:pt x="179" y="380"/>
                    </a:lnTo>
                    <a:lnTo>
                      <a:pt x="260" y="127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ṣḷiḑè">
                <a:extLst>
                  <a:ext uri="{FF2B5EF4-FFF2-40B4-BE49-F238E27FC236}">
                    <a16:creationId xmlns:a16="http://schemas.microsoft.com/office/drawing/2014/main" id="{ADB8F07A-2CE3-4190-A096-990D5A7F72AE}"/>
                  </a:ext>
                </a:extLst>
              </p:cNvPr>
              <p:cNvSpPr/>
              <p:nvPr/>
            </p:nvSpPr>
            <p:spPr bwMode="auto">
              <a:xfrm>
                <a:off x="4451350" y="3600450"/>
                <a:ext cx="369888" cy="198438"/>
              </a:xfrm>
              <a:custGeom>
                <a:avLst/>
                <a:gdLst>
                  <a:gd name="T0" fmla="*/ 33 w 233"/>
                  <a:gd name="T1" fmla="*/ 125 h 125"/>
                  <a:gd name="T2" fmla="*/ 233 w 233"/>
                  <a:gd name="T3" fmla="*/ 56 h 125"/>
                  <a:gd name="T4" fmla="*/ 197 w 233"/>
                  <a:gd name="T5" fmla="*/ 0 h 125"/>
                  <a:gd name="T6" fmla="*/ 0 w 233"/>
                  <a:gd name="T7" fmla="*/ 21 h 125"/>
                  <a:gd name="T8" fmla="*/ 33 w 233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25">
                    <a:moveTo>
                      <a:pt x="33" y="125"/>
                    </a:moveTo>
                    <a:lnTo>
                      <a:pt x="233" y="56"/>
                    </a:lnTo>
                    <a:lnTo>
                      <a:pt x="197" y="0"/>
                    </a:lnTo>
                    <a:lnTo>
                      <a:pt x="0" y="21"/>
                    </a:lnTo>
                    <a:lnTo>
                      <a:pt x="33" y="125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šlïḑe">
                <a:extLst>
                  <a:ext uri="{FF2B5EF4-FFF2-40B4-BE49-F238E27FC236}">
                    <a16:creationId xmlns:a16="http://schemas.microsoft.com/office/drawing/2014/main" id="{9B2CBBDA-5291-4049-BDC4-D0B12726269A}"/>
                  </a:ext>
                </a:extLst>
              </p:cNvPr>
              <p:cNvSpPr/>
              <p:nvPr/>
            </p:nvSpPr>
            <p:spPr bwMode="auto">
              <a:xfrm>
                <a:off x="3913188" y="3284538"/>
                <a:ext cx="1149350" cy="823913"/>
              </a:xfrm>
              <a:custGeom>
                <a:avLst/>
                <a:gdLst>
                  <a:gd name="T0" fmla="*/ 171 w 348"/>
                  <a:gd name="T1" fmla="*/ 192 h 250"/>
                  <a:gd name="T2" fmla="*/ 180 w 348"/>
                  <a:gd name="T3" fmla="*/ 138 h 250"/>
                  <a:gd name="T4" fmla="*/ 229 w 348"/>
                  <a:gd name="T5" fmla="*/ 105 h 250"/>
                  <a:gd name="T6" fmla="*/ 285 w 348"/>
                  <a:gd name="T7" fmla="*/ 105 h 250"/>
                  <a:gd name="T8" fmla="*/ 170 w 348"/>
                  <a:gd name="T9" fmla="*/ 17 h 250"/>
                  <a:gd name="T10" fmla="*/ 125 w 348"/>
                  <a:gd name="T11" fmla="*/ 243 h 250"/>
                  <a:gd name="T12" fmla="*/ 171 w 348"/>
                  <a:gd name="T13" fmla="*/ 19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250">
                    <a:moveTo>
                      <a:pt x="171" y="192"/>
                    </a:moveTo>
                    <a:cubicBezTo>
                      <a:pt x="171" y="192"/>
                      <a:pt x="200" y="250"/>
                      <a:pt x="180" y="138"/>
                    </a:cubicBezTo>
                    <a:cubicBezTo>
                      <a:pt x="180" y="138"/>
                      <a:pt x="207" y="141"/>
                      <a:pt x="229" y="105"/>
                    </a:cubicBezTo>
                    <a:cubicBezTo>
                      <a:pt x="229" y="105"/>
                      <a:pt x="222" y="164"/>
                      <a:pt x="285" y="105"/>
                    </a:cubicBezTo>
                    <a:cubicBezTo>
                      <a:pt x="348" y="46"/>
                      <a:pt x="268" y="0"/>
                      <a:pt x="170" y="17"/>
                    </a:cubicBezTo>
                    <a:cubicBezTo>
                      <a:pt x="85" y="32"/>
                      <a:pt x="0" y="80"/>
                      <a:pt x="125" y="243"/>
                    </a:cubicBezTo>
                    <a:lnTo>
                      <a:pt x="171" y="192"/>
                    </a:ln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íšļídè">
                <a:extLst>
                  <a:ext uri="{FF2B5EF4-FFF2-40B4-BE49-F238E27FC236}">
                    <a16:creationId xmlns:a16="http://schemas.microsoft.com/office/drawing/2014/main" id="{4F1BA9D7-CD6B-4776-A3F7-3F7113073984}"/>
                  </a:ext>
                </a:extLst>
              </p:cNvPr>
              <p:cNvSpPr/>
              <p:nvPr/>
            </p:nvSpPr>
            <p:spPr bwMode="auto">
              <a:xfrm>
                <a:off x="4157663" y="3790950"/>
                <a:ext cx="269875" cy="274638"/>
              </a:xfrm>
              <a:custGeom>
                <a:avLst/>
                <a:gdLst>
                  <a:gd name="T0" fmla="*/ 82 w 82"/>
                  <a:gd name="T1" fmla="*/ 61 h 83"/>
                  <a:gd name="T2" fmla="*/ 52 w 82"/>
                  <a:gd name="T3" fmla="*/ 79 h 83"/>
                  <a:gd name="T4" fmla="*/ 3 w 82"/>
                  <a:gd name="T5" fmla="*/ 41 h 83"/>
                  <a:gd name="T6" fmla="*/ 35 w 82"/>
                  <a:gd name="T7" fmla="*/ 2 h 83"/>
                  <a:gd name="T8" fmla="*/ 74 w 82"/>
                  <a:gd name="T9" fmla="*/ 12 h 83"/>
                  <a:gd name="T10" fmla="*/ 82 w 82"/>
                  <a:gd name="T11" fmla="*/ 6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83">
                    <a:moveTo>
                      <a:pt x="82" y="61"/>
                    </a:moveTo>
                    <a:cubicBezTo>
                      <a:pt x="75" y="70"/>
                      <a:pt x="64" y="78"/>
                      <a:pt x="52" y="79"/>
                    </a:cubicBezTo>
                    <a:cubicBezTo>
                      <a:pt x="29" y="83"/>
                      <a:pt x="6" y="64"/>
                      <a:pt x="3" y="41"/>
                    </a:cubicBezTo>
                    <a:cubicBezTo>
                      <a:pt x="0" y="18"/>
                      <a:pt x="11" y="6"/>
                      <a:pt x="35" y="2"/>
                    </a:cubicBezTo>
                    <a:cubicBezTo>
                      <a:pt x="48" y="0"/>
                      <a:pt x="63" y="4"/>
                      <a:pt x="74" y="12"/>
                    </a:cubicBezTo>
                    <a:cubicBezTo>
                      <a:pt x="78" y="16"/>
                      <a:pt x="82" y="61"/>
                      <a:pt x="82" y="61"/>
                    </a:cubicBez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ŝḷïḓe">
                <a:extLst>
                  <a:ext uri="{FF2B5EF4-FFF2-40B4-BE49-F238E27FC236}">
                    <a16:creationId xmlns:a16="http://schemas.microsoft.com/office/drawing/2014/main" id="{7F49C1E5-C80C-4397-8A2F-9AC00ACE9F95}"/>
                  </a:ext>
                </a:extLst>
              </p:cNvPr>
              <p:cNvSpPr/>
              <p:nvPr/>
            </p:nvSpPr>
            <p:spPr bwMode="auto">
              <a:xfrm>
                <a:off x="4689475" y="3787775"/>
                <a:ext cx="55563" cy="103188"/>
              </a:xfrm>
              <a:custGeom>
                <a:avLst/>
                <a:gdLst>
                  <a:gd name="T0" fmla="*/ 15 w 17"/>
                  <a:gd name="T1" fmla="*/ 14 h 31"/>
                  <a:gd name="T2" fmla="*/ 13 w 17"/>
                  <a:gd name="T3" fmla="*/ 30 h 31"/>
                  <a:gd name="T4" fmla="*/ 3 w 17"/>
                  <a:gd name="T5" fmla="*/ 17 h 31"/>
                  <a:gd name="T6" fmla="*/ 5 w 17"/>
                  <a:gd name="T7" fmla="*/ 1 h 31"/>
                  <a:gd name="T8" fmla="*/ 15 w 17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1">
                    <a:moveTo>
                      <a:pt x="15" y="14"/>
                    </a:moveTo>
                    <a:cubicBezTo>
                      <a:pt x="17" y="22"/>
                      <a:pt x="16" y="29"/>
                      <a:pt x="13" y="30"/>
                    </a:cubicBezTo>
                    <a:cubicBezTo>
                      <a:pt x="9" y="31"/>
                      <a:pt x="5" y="25"/>
                      <a:pt x="3" y="17"/>
                    </a:cubicBezTo>
                    <a:cubicBezTo>
                      <a:pt x="0" y="9"/>
                      <a:pt x="2" y="2"/>
                      <a:pt x="5" y="1"/>
                    </a:cubicBezTo>
                    <a:cubicBezTo>
                      <a:pt x="9" y="0"/>
                      <a:pt x="13" y="6"/>
                      <a:pt x="15" y="14"/>
                    </a:cubicBez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iṣľiḓé">
                <a:extLst>
                  <a:ext uri="{FF2B5EF4-FFF2-40B4-BE49-F238E27FC236}">
                    <a16:creationId xmlns:a16="http://schemas.microsoft.com/office/drawing/2014/main" id="{3241E4C0-6C45-40B5-BCA2-C6B620FC8A4B}"/>
                  </a:ext>
                </a:extLst>
              </p:cNvPr>
              <p:cNvSpPr/>
              <p:nvPr/>
            </p:nvSpPr>
            <p:spPr bwMode="auto">
              <a:xfrm>
                <a:off x="4632325" y="3708400"/>
                <a:ext cx="60325" cy="63500"/>
              </a:xfrm>
              <a:custGeom>
                <a:avLst/>
                <a:gdLst>
                  <a:gd name="T0" fmla="*/ 3 w 18"/>
                  <a:gd name="T1" fmla="*/ 19 h 19"/>
                  <a:gd name="T2" fmla="*/ 18 w 18"/>
                  <a:gd name="T3" fmla="*/ 9 h 19"/>
                  <a:gd name="T4" fmla="*/ 3 w 1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9">
                    <a:moveTo>
                      <a:pt x="3" y="19"/>
                    </a:moveTo>
                    <a:cubicBezTo>
                      <a:pt x="3" y="19"/>
                      <a:pt x="0" y="0"/>
                      <a:pt x="18" y="9"/>
                    </a:cubicBezTo>
                    <a:lnTo>
                      <a:pt x="3" y="19"/>
                    </a:ln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iṧḷïḋê">
                <a:extLst>
                  <a:ext uri="{FF2B5EF4-FFF2-40B4-BE49-F238E27FC236}">
                    <a16:creationId xmlns:a16="http://schemas.microsoft.com/office/drawing/2014/main" id="{CB8DEA5B-1892-4DD6-A380-CD606F1CB3E7}"/>
                  </a:ext>
                </a:extLst>
              </p:cNvPr>
              <p:cNvSpPr/>
              <p:nvPr/>
            </p:nvSpPr>
            <p:spPr bwMode="auto">
              <a:xfrm>
                <a:off x="4178300" y="4084638"/>
                <a:ext cx="490538" cy="615950"/>
              </a:xfrm>
              <a:custGeom>
                <a:avLst/>
                <a:gdLst>
                  <a:gd name="T0" fmla="*/ 0 w 309"/>
                  <a:gd name="T1" fmla="*/ 89 h 388"/>
                  <a:gd name="T2" fmla="*/ 31 w 309"/>
                  <a:gd name="T3" fmla="*/ 54 h 388"/>
                  <a:gd name="T4" fmla="*/ 20 w 309"/>
                  <a:gd name="T5" fmla="*/ 25 h 388"/>
                  <a:gd name="T6" fmla="*/ 93 w 309"/>
                  <a:gd name="T7" fmla="*/ 0 h 388"/>
                  <a:gd name="T8" fmla="*/ 301 w 309"/>
                  <a:gd name="T9" fmla="*/ 104 h 388"/>
                  <a:gd name="T10" fmla="*/ 309 w 309"/>
                  <a:gd name="T11" fmla="*/ 185 h 388"/>
                  <a:gd name="T12" fmla="*/ 274 w 309"/>
                  <a:gd name="T13" fmla="*/ 175 h 388"/>
                  <a:gd name="T14" fmla="*/ 216 w 309"/>
                  <a:gd name="T15" fmla="*/ 388 h 388"/>
                  <a:gd name="T16" fmla="*/ 0 w 309"/>
                  <a:gd name="T17" fmla="*/ 89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9" h="388">
                    <a:moveTo>
                      <a:pt x="0" y="89"/>
                    </a:moveTo>
                    <a:lnTo>
                      <a:pt x="31" y="54"/>
                    </a:lnTo>
                    <a:lnTo>
                      <a:pt x="20" y="25"/>
                    </a:lnTo>
                    <a:lnTo>
                      <a:pt x="93" y="0"/>
                    </a:lnTo>
                    <a:lnTo>
                      <a:pt x="301" y="104"/>
                    </a:lnTo>
                    <a:lnTo>
                      <a:pt x="309" y="185"/>
                    </a:lnTo>
                    <a:lnTo>
                      <a:pt x="274" y="175"/>
                    </a:lnTo>
                    <a:lnTo>
                      <a:pt x="216" y="388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6A3F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íšľíḋe">
                <a:extLst>
                  <a:ext uri="{FF2B5EF4-FFF2-40B4-BE49-F238E27FC236}">
                    <a16:creationId xmlns:a16="http://schemas.microsoft.com/office/drawing/2014/main" id="{377A0051-9547-4774-80E9-0CD9EE31CD65}"/>
                  </a:ext>
                </a:extLst>
              </p:cNvPr>
              <p:cNvSpPr/>
              <p:nvPr/>
            </p:nvSpPr>
            <p:spPr bwMode="auto">
              <a:xfrm>
                <a:off x="4478338" y="4249738"/>
                <a:ext cx="190500" cy="128588"/>
              </a:xfrm>
              <a:custGeom>
                <a:avLst/>
                <a:gdLst>
                  <a:gd name="T0" fmla="*/ 0 w 120"/>
                  <a:gd name="T1" fmla="*/ 39 h 81"/>
                  <a:gd name="T2" fmla="*/ 120 w 120"/>
                  <a:gd name="T3" fmla="*/ 81 h 81"/>
                  <a:gd name="T4" fmla="*/ 112 w 120"/>
                  <a:gd name="T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0" h="81">
                    <a:moveTo>
                      <a:pt x="0" y="39"/>
                    </a:moveTo>
                    <a:lnTo>
                      <a:pt x="120" y="81"/>
                    </a:lnTo>
                    <a:lnTo>
                      <a:pt x="112" y="0"/>
                    </a:lnTo>
                  </a:path>
                </a:pathLst>
              </a:custGeom>
              <a:noFill/>
              <a:ln w="14288" cap="flat">
                <a:solidFill>
                  <a:srgbClr val="5321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ïṥḻîďè">
                <a:extLst>
                  <a:ext uri="{FF2B5EF4-FFF2-40B4-BE49-F238E27FC236}">
                    <a16:creationId xmlns:a16="http://schemas.microsoft.com/office/drawing/2014/main" id="{E02B6F80-8FE0-4C7D-A191-C2FEF15665CD}"/>
                  </a:ext>
                </a:extLst>
              </p:cNvPr>
              <p:cNvSpPr/>
              <p:nvPr/>
            </p:nvSpPr>
            <p:spPr bwMode="auto">
              <a:xfrm>
                <a:off x="4398963" y="3738563"/>
                <a:ext cx="517525" cy="590550"/>
              </a:xfrm>
              <a:custGeom>
                <a:avLst/>
                <a:gdLst>
                  <a:gd name="T0" fmla="*/ 33 w 157"/>
                  <a:gd name="T1" fmla="*/ 0 h 179"/>
                  <a:gd name="T2" fmla="*/ 62 w 157"/>
                  <a:gd name="T3" fmla="*/ 83 h 179"/>
                  <a:gd name="T4" fmla="*/ 127 w 157"/>
                  <a:gd name="T5" fmla="*/ 74 h 179"/>
                  <a:gd name="T6" fmla="*/ 117 w 157"/>
                  <a:gd name="T7" fmla="*/ 176 h 179"/>
                  <a:gd name="T8" fmla="*/ 8 w 157"/>
                  <a:gd name="T9" fmla="*/ 71 h 179"/>
                  <a:gd name="T10" fmla="*/ 33 w 157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179">
                    <a:moveTo>
                      <a:pt x="33" y="0"/>
                    </a:moveTo>
                    <a:cubicBezTo>
                      <a:pt x="33" y="0"/>
                      <a:pt x="45" y="69"/>
                      <a:pt x="62" y="83"/>
                    </a:cubicBezTo>
                    <a:cubicBezTo>
                      <a:pt x="68" y="87"/>
                      <a:pt x="78" y="75"/>
                      <a:pt x="127" y="74"/>
                    </a:cubicBezTo>
                    <a:cubicBezTo>
                      <a:pt x="157" y="74"/>
                      <a:pt x="157" y="179"/>
                      <a:pt x="117" y="176"/>
                    </a:cubicBezTo>
                    <a:cubicBezTo>
                      <a:pt x="78" y="173"/>
                      <a:pt x="17" y="148"/>
                      <a:pt x="8" y="71"/>
                    </a:cubicBezTo>
                    <a:cubicBezTo>
                      <a:pt x="0" y="4"/>
                      <a:pt x="33" y="0"/>
                      <a:pt x="33" y="0"/>
                    </a:cubicBez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iṩļîḋê">
                <a:extLst>
                  <a:ext uri="{FF2B5EF4-FFF2-40B4-BE49-F238E27FC236}">
                    <a16:creationId xmlns:a16="http://schemas.microsoft.com/office/drawing/2014/main" id="{0AD2E391-8B9F-4F3E-A94F-F9425DF73FB8}"/>
                  </a:ext>
                </a:extLst>
              </p:cNvPr>
              <p:cNvSpPr/>
              <p:nvPr/>
            </p:nvSpPr>
            <p:spPr bwMode="auto">
              <a:xfrm>
                <a:off x="4668838" y="4051300"/>
                <a:ext cx="100013" cy="63500"/>
              </a:xfrm>
              <a:custGeom>
                <a:avLst/>
                <a:gdLst>
                  <a:gd name="T0" fmla="*/ 0 w 30"/>
                  <a:gd name="T1" fmla="*/ 0 h 19"/>
                  <a:gd name="T2" fmla="*/ 30 w 30"/>
                  <a:gd name="T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19">
                    <a:moveTo>
                      <a:pt x="0" y="0"/>
                    </a:moveTo>
                    <a:cubicBezTo>
                      <a:pt x="0" y="0"/>
                      <a:pt x="10" y="19"/>
                      <a:pt x="30" y="6"/>
                    </a:cubicBezTo>
                  </a:path>
                </a:pathLst>
              </a:custGeom>
              <a:noFill/>
              <a:ln w="14288" cap="flat">
                <a:solidFill>
                  <a:srgbClr val="C4C6C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şḻîdê">
                <a:extLst>
                  <a:ext uri="{FF2B5EF4-FFF2-40B4-BE49-F238E27FC236}">
                    <a16:creationId xmlns:a16="http://schemas.microsoft.com/office/drawing/2014/main" id="{5E1BE643-3845-4971-9AD8-8BAFD929A749}"/>
                  </a:ext>
                </a:extLst>
              </p:cNvPr>
              <p:cNvSpPr/>
              <p:nvPr/>
            </p:nvSpPr>
            <p:spPr bwMode="auto">
              <a:xfrm>
                <a:off x="4313238" y="5340350"/>
                <a:ext cx="1166813" cy="141288"/>
              </a:xfrm>
              <a:custGeom>
                <a:avLst/>
                <a:gdLst>
                  <a:gd name="T0" fmla="*/ 336 w 354"/>
                  <a:gd name="T1" fmla="*/ 0 h 43"/>
                  <a:gd name="T2" fmla="*/ 0 w 354"/>
                  <a:gd name="T3" fmla="*/ 0 h 43"/>
                  <a:gd name="T4" fmla="*/ 0 w 354"/>
                  <a:gd name="T5" fmla="*/ 25 h 43"/>
                  <a:gd name="T6" fmla="*/ 18 w 354"/>
                  <a:gd name="T7" fmla="*/ 43 h 43"/>
                  <a:gd name="T8" fmla="*/ 336 w 354"/>
                  <a:gd name="T9" fmla="*/ 43 h 43"/>
                  <a:gd name="T10" fmla="*/ 354 w 354"/>
                  <a:gd name="T11" fmla="*/ 25 h 43"/>
                  <a:gd name="T12" fmla="*/ 354 w 354"/>
                  <a:gd name="T13" fmla="*/ 19 h 43"/>
                  <a:gd name="T14" fmla="*/ 336 w 354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43">
                    <a:moveTo>
                      <a:pt x="3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5"/>
                      <a:pt x="8" y="43"/>
                      <a:pt x="18" y="43"/>
                    </a:cubicBezTo>
                    <a:cubicBezTo>
                      <a:pt x="336" y="43"/>
                      <a:pt x="336" y="43"/>
                      <a:pt x="336" y="43"/>
                    </a:cubicBezTo>
                    <a:cubicBezTo>
                      <a:pt x="346" y="43"/>
                      <a:pt x="354" y="35"/>
                      <a:pt x="354" y="25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8"/>
                      <a:pt x="346" y="0"/>
                      <a:pt x="336" y="0"/>
                    </a:cubicBez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ïṩ1îḑé">
                <a:extLst>
                  <a:ext uri="{FF2B5EF4-FFF2-40B4-BE49-F238E27FC236}">
                    <a16:creationId xmlns:a16="http://schemas.microsoft.com/office/drawing/2014/main" id="{22FA8C2B-FD84-45AD-9BEC-6AF555EFA9FF}"/>
                  </a:ext>
                </a:extLst>
              </p:cNvPr>
              <p:cNvSpPr/>
              <p:nvPr/>
            </p:nvSpPr>
            <p:spPr bwMode="auto">
              <a:xfrm>
                <a:off x="4846638" y="4519613"/>
                <a:ext cx="1554163" cy="962025"/>
              </a:xfrm>
              <a:custGeom>
                <a:avLst/>
                <a:gdLst>
                  <a:gd name="T0" fmla="*/ 446 w 471"/>
                  <a:gd name="T1" fmla="*/ 0 h 292"/>
                  <a:gd name="T2" fmla="*/ 56 w 471"/>
                  <a:gd name="T3" fmla="*/ 0 h 292"/>
                  <a:gd name="T4" fmla="*/ 33 w 471"/>
                  <a:gd name="T5" fmla="*/ 20 h 292"/>
                  <a:gd name="T6" fmla="*/ 1 w 471"/>
                  <a:gd name="T7" fmla="*/ 266 h 292"/>
                  <a:gd name="T8" fmla="*/ 24 w 471"/>
                  <a:gd name="T9" fmla="*/ 292 h 292"/>
                  <a:gd name="T10" fmla="*/ 415 w 471"/>
                  <a:gd name="T11" fmla="*/ 292 h 292"/>
                  <a:gd name="T12" fmla="*/ 438 w 471"/>
                  <a:gd name="T13" fmla="*/ 272 h 292"/>
                  <a:gd name="T14" fmla="*/ 469 w 471"/>
                  <a:gd name="T15" fmla="*/ 26 h 292"/>
                  <a:gd name="T16" fmla="*/ 446 w 471"/>
                  <a:gd name="T1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292">
                    <a:moveTo>
                      <a:pt x="44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44" y="0"/>
                      <a:pt x="34" y="8"/>
                      <a:pt x="33" y="20"/>
                    </a:cubicBezTo>
                    <a:cubicBezTo>
                      <a:pt x="1" y="266"/>
                      <a:pt x="1" y="266"/>
                      <a:pt x="1" y="266"/>
                    </a:cubicBezTo>
                    <a:cubicBezTo>
                      <a:pt x="0" y="280"/>
                      <a:pt x="10" y="292"/>
                      <a:pt x="24" y="292"/>
                    </a:cubicBezTo>
                    <a:cubicBezTo>
                      <a:pt x="415" y="292"/>
                      <a:pt x="415" y="292"/>
                      <a:pt x="415" y="292"/>
                    </a:cubicBezTo>
                    <a:cubicBezTo>
                      <a:pt x="427" y="292"/>
                      <a:pt x="436" y="284"/>
                      <a:pt x="438" y="272"/>
                    </a:cubicBezTo>
                    <a:cubicBezTo>
                      <a:pt x="469" y="26"/>
                      <a:pt x="469" y="26"/>
                      <a:pt x="469" y="26"/>
                    </a:cubicBezTo>
                    <a:cubicBezTo>
                      <a:pt x="471" y="12"/>
                      <a:pt x="460" y="0"/>
                      <a:pt x="446" y="0"/>
                    </a:cubicBezTo>
                    <a:close/>
                  </a:path>
                </a:pathLst>
              </a:custGeom>
              <a:solidFill>
                <a:srgbClr val="1C1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íṡļîḓè">
                <a:extLst>
                  <a:ext uri="{FF2B5EF4-FFF2-40B4-BE49-F238E27FC236}">
                    <a16:creationId xmlns:a16="http://schemas.microsoft.com/office/drawing/2014/main" id="{1CF73857-2032-42A0-AD36-7C8E5CCDD14E}"/>
                  </a:ext>
                </a:extLst>
              </p:cNvPr>
              <p:cNvSpPr/>
              <p:nvPr/>
            </p:nvSpPr>
            <p:spPr bwMode="auto">
              <a:xfrm>
                <a:off x="4906963" y="4519613"/>
                <a:ext cx="1557338" cy="962025"/>
              </a:xfrm>
              <a:custGeom>
                <a:avLst/>
                <a:gdLst>
                  <a:gd name="T0" fmla="*/ 447 w 472"/>
                  <a:gd name="T1" fmla="*/ 0 h 292"/>
                  <a:gd name="T2" fmla="*/ 57 w 472"/>
                  <a:gd name="T3" fmla="*/ 0 h 292"/>
                  <a:gd name="T4" fmla="*/ 34 w 472"/>
                  <a:gd name="T5" fmla="*/ 20 h 292"/>
                  <a:gd name="T6" fmla="*/ 2 w 472"/>
                  <a:gd name="T7" fmla="*/ 266 h 292"/>
                  <a:gd name="T8" fmla="*/ 25 w 472"/>
                  <a:gd name="T9" fmla="*/ 292 h 292"/>
                  <a:gd name="T10" fmla="*/ 416 w 472"/>
                  <a:gd name="T11" fmla="*/ 292 h 292"/>
                  <a:gd name="T12" fmla="*/ 439 w 472"/>
                  <a:gd name="T13" fmla="*/ 272 h 292"/>
                  <a:gd name="T14" fmla="*/ 470 w 472"/>
                  <a:gd name="T15" fmla="*/ 26 h 292"/>
                  <a:gd name="T16" fmla="*/ 447 w 472"/>
                  <a:gd name="T1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2" h="292">
                    <a:moveTo>
                      <a:pt x="447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45" y="0"/>
                      <a:pt x="35" y="8"/>
                      <a:pt x="34" y="20"/>
                    </a:cubicBezTo>
                    <a:cubicBezTo>
                      <a:pt x="2" y="266"/>
                      <a:pt x="2" y="266"/>
                      <a:pt x="2" y="266"/>
                    </a:cubicBezTo>
                    <a:cubicBezTo>
                      <a:pt x="0" y="280"/>
                      <a:pt x="11" y="292"/>
                      <a:pt x="25" y="292"/>
                    </a:cubicBezTo>
                    <a:cubicBezTo>
                      <a:pt x="416" y="292"/>
                      <a:pt x="416" y="292"/>
                      <a:pt x="416" y="292"/>
                    </a:cubicBezTo>
                    <a:cubicBezTo>
                      <a:pt x="427" y="292"/>
                      <a:pt x="437" y="284"/>
                      <a:pt x="439" y="272"/>
                    </a:cubicBezTo>
                    <a:cubicBezTo>
                      <a:pt x="470" y="26"/>
                      <a:pt x="470" y="26"/>
                      <a:pt x="470" y="26"/>
                    </a:cubicBezTo>
                    <a:cubicBezTo>
                      <a:pt x="472" y="12"/>
                      <a:pt x="461" y="0"/>
                      <a:pt x="447" y="0"/>
                    </a:cubicBezTo>
                    <a:close/>
                  </a:path>
                </a:pathLst>
              </a:custGeom>
              <a:solidFill>
                <a:srgbClr val="687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şľîďe">
                <a:extLst>
                  <a:ext uri="{FF2B5EF4-FFF2-40B4-BE49-F238E27FC236}">
                    <a16:creationId xmlns:a16="http://schemas.microsoft.com/office/drawing/2014/main" id="{D4A60835-4D5C-465F-9127-239060C50028}"/>
                  </a:ext>
                </a:extLst>
              </p:cNvPr>
              <p:cNvSpPr/>
              <p:nvPr/>
            </p:nvSpPr>
            <p:spPr bwMode="auto">
              <a:xfrm>
                <a:off x="5549900" y="4875213"/>
                <a:ext cx="271463" cy="254000"/>
              </a:xfrm>
              <a:custGeom>
                <a:avLst/>
                <a:gdLst>
                  <a:gd name="T0" fmla="*/ 80 w 82"/>
                  <a:gd name="T1" fmla="*/ 38 h 77"/>
                  <a:gd name="T2" fmla="*/ 37 w 82"/>
                  <a:gd name="T3" fmla="*/ 77 h 77"/>
                  <a:gd name="T4" fmla="*/ 3 w 82"/>
                  <a:gd name="T5" fmla="*/ 38 h 77"/>
                  <a:gd name="T6" fmla="*/ 45 w 82"/>
                  <a:gd name="T7" fmla="*/ 0 h 77"/>
                  <a:gd name="T8" fmla="*/ 80 w 82"/>
                  <a:gd name="T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7">
                    <a:moveTo>
                      <a:pt x="80" y="38"/>
                    </a:moveTo>
                    <a:cubicBezTo>
                      <a:pt x="78" y="59"/>
                      <a:pt x="58" y="77"/>
                      <a:pt x="37" y="77"/>
                    </a:cubicBezTo>
                    <a:cubicBezTo>
                      <a:pt x="16" y="77"/>
                      <a:pt x="0" y="59"/>
                      <a:pt x="3" y="38"/>
                    </a:cubicBezTo>
                    <a:cubicBezTo>
                      <a:pt x="5" y="17"/>
                      <a:pt x="24" y="0"/>
                      <a:pt x="45" y="0"/>
                    </a:cubicBezTo>
                    <a:cubicBezTo>
                      <a:pt x="67" y="0"/>
                      <a:pt x="82" y="17"/>
                      <a:pt x="8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iṩḷïďè">
                <a:extLst>
                  <a:ext uri="{FF2B5EF4-FFF2-40B4-BE49-F238E27FC236}">
                    <a16:creationId xmlns:a16="http://schemas.microsoft.com/office/drawing/2014/main" id="{347D2066-81E9-4756-B03F-6A9A9DDB4A2D}"/>
                  </a:ext>
                </a:extLst>
              </p:cNvPr>
              <p:cNvSpPr/>
              <p:nvPr/>
            </p:nvSpPr>
            <p:spPr bwMode="auto">
              <a:xfrm flipH="1">
                <a:off x="4748213" y="5475288"/>
                <a:ext cx="1606550" cy="0"/>
              </a:xfrm>
              <a:prstGeom prst="line">
                <a:avLst/>
              </a:prstGeom>
              <a:noFill/>
              <a:ln w="14288" cap="flat">
                <a:solidFill>
                  <a:srgbClr val="1C14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ŝļîdè">
                <a:extLst>
                  <a:ext uri="{FF2B5EF4-FFF2-40B4-BE49-F238E27FC236}">
                    <a16:creationId xmlns:a16="http://schemas.microsoft.com/office/drawing/2014/main" id="{3627DB68-3B39-494E-8D88-090BB58C6912}"/>
                  </a:ext>
                </a:extLst>
              </p:cNvPr>
              <p:cNvSpPr/>
              <p:nvPr/>
            </p:nvSpPr>
            <p:spPr bwMode="auto">
              <a:xfrm>
                <a:off x="7051675" y="3748088"/>
                <a:ext cx="544513" cy="652463"/>
              </a:xfrm>
              <a:custGeom>
                <a:avLst/>
                <a:gdLst>
                  <a:gd name="T0" fmla="*/ 4 w 165"/>
                  <a:gd name="T1" fmla="*/ 195 h 198"/>
                  <a:gd name="T2" fmla="*/ 165 w 165"/>
                  <a:gd name="T3" fmla="*/ 198 h 198"/>
                  <a:gd name="T4" fmla="*/ 129 w 165"/>
                  <a:gd name="T5" fmla="*/ 0 h 198"/>
                  <a:gd name="T6" fmla="*/ 43 w 165"/>
                  <a:gd name="T7" fmla="*/ 10 h 198"/>
                  <a:gd name="T8" fmla="*/ 35 w 165"/>
                  <a:gd name="T9" fmla="*/ 111 h 198"/>
                  <a:gd name="T10" fmla="*/ 4 w 165"/>
                  <a:gd name="T11" fmla="*/ 19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198">
                    <a:moveTo>
                      <a:pt x="4" y="195"/>
                    </a:moveTo>
                    <a:cubicBezTo>
                      <a:pt x="165" y="198"/>
                      <a:pt x="165" y="198"/>
                      <a:pt x="165" y="198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" y="67"/>
                      <a:pt x="35" y="111"/>
                    </a:cubicBezTo>
                    <a:cubicBezTo>
                      <a:pt x="69" y="161"/>
                      <a:pt x="0" y="163"/>
                      <a:pt x="4" y="195"/>
                    </a:cubicBez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ïŝḷíḍé">
                <a:extLst>
                  <a:ext uri="{FF2B5EF4-FFF2-40B4-BE49-F238E27FC236}">
                    <a16:creationId xmlns:a16="http://schemas.microsoft.com/office/drawing/2014/main" id="{CE130A46-82FE-4437-A3DD-8F1F4E5D2FA0}"/>
                  </a:ext>
                </a:extLst>
              </p:cNvPr>
              <p:cNvSpPr/>
              <p:nvPr/>
            </p:nvSpPr>
            <p:spPr bwMode="auto">
              <a:xfrm>
                <a:off x="7051675" y="3781425"/>
                <a:ext cx="227013" cy="609600"/>
              </a:xfrm>
              <a:custGeom>
                <a:avLst/>
                <a:gdLst>
                  <a:gd name="T0" fmla="*/ 43 w 69"/>
                  <a:gd name="T1" fmla="*/ 0 h 185"/>
                  <a:gd name="T2" fmla="*/ 35 w 69"/>
                  <a:gd name="T3" fmla="*/ 101 h 185"/>
                  <a:gd name="T4" fmla="*/ 4 w 69"/>
                  <a:gd name="T5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85">
                    <a:moveTo>
                      <a:pt x="43" y="0"/>
                    </a:moveTo>
                    <a:cubicBezTo>
                      <a:pt x="43" y="0"/>
                      <a:pt x="4" y="57"/>
                      <a:pt x="35" y="101"/>
                    </a:cubicBezTo>
                    <a:cubicBezTo>
                      <a:pt x="69" y="151"/>
                      <a:pt x="0" y="153"/>
                      <a:pt x="4" y="185"/>
                    </a:cubicBezTo>
                  </a:path>
                </a:pathLst>
              </a:custGeom>
              <a:noFill/>
              <a:ln w="26988" cap="flat">
                <a:solidFill>
                  <a:srgbClr val="7079F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śḻiḋè">
                <a:extLst>
                  <a:ext uri="{FF2B5EF4-FFF2-40B4-BE49-F238E27FC236}">
                    <a16:creationId xmlns:a16="http://schemas.microsoft.com/office/drawing/2014/main" id="{AA6193DA-D66E-490A-9FA6-61DD1BE40CB0}"/>
                  </a:ext>
                </a:extLst>
              </p:cNvPr>
              <p:cNvSpPr/>
              <p:nvPr/>
            </p:nvSpPr>
            <p:spPr bwMode="auto">
              <a:xfrm>
                <a:off x="6929438" y="4311650"/>
                <a:ext cx="369888" cy="1131888"/>
              </a:xfrm>
              <a:custGeom>
                <a:avLst/>
                <a:gdLst>
                  <a:gd name="T0" fmla="*/ 112 w 112"/>
                  <a:gd name="T1" fmla="*/ 0 h 343"/>
                  <a:gd name="T2" fmla="*/ 0 w 112"/>
                  <a:gd name="T3" fmla="*/ 343 h 343"/>
                  <a:gd name="T4" fmla="*/ 81 w 112"/>
                  <a:gd name="T5" fmla="*/ 343 h 343"/>
                  <a:gd name="T6" fmla="*/ 112 w 112"/>
                  <a:gd name="T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343">
                    <a:moveTo>
                      <a:pt x="112" y="0"/>
                    </a:moveTo>
                    <a:cubicBezTo>
                      <a:pt x="112" y="0"/>
                      <a:pt x="38" y="72"/>
                      <a:pt x="0" y="343"/>
                    </a:cubicBezTo>
                    <a:cubicBezTo>
                      <a:pt x="81" y="343"/>
                      <a:pt x="81" y="343"/>
                      <a:pt x="81" y="343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707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ṥļíḍe">
                <a:extLst>
                  <a:ext uri="{FF2B5EF4-FFF2-40B4-BE49-F238E27FC236}">
                    <a16:creationId xmlns:a16="http://schemas.microsoft.com/office/drawing/2014/main" id="{8B23849F-CC8D-4821-838E-CF14A9F04FC9}"/>
                  </a:ext>
                </a:extLst>
              </p:cNvPr>
              <p:cNvSpPr/>
              <p:nvPr/>
            </p:nvSpPr>
            <p:spPr bwMode="auto">
              <a:xfrm>
                <a:off x="6850063" y="4216400"/>
                <a:ext cx="1089025" cy="1227138"/>
              </a:xfrm>
              <a:custGeom>
                <a:avLst/>
                <a:gdLst>
                  <a:gd name="T0" fmla="*/ 330 w 330"/>
                  <a:gd name="T1" fmla="*/ 9 h 372"/>
                  <a:gd name="T2" fmla="*/ 298 w 330"/>
                  <a:gd name="T3" fmla="*/ 372 h 372"/>
                  <a:gd name="T4" fmla="*/ 61 w 330"/>
                  <a:gd name="T5" fmla="*/ 372 h 372"/>
                  <a:gd name="T6" fmla="*/ 90 w 330"/>
                  <a:gd name="T7" fmla="*/ 233 h 372"/>
                  <a:gd name="T8" fmla="*/ 136 w 330"/>
                  <a:gd name="T9" fmla="*/ 29 h 372"/>
                  <a:gd name="T10" fmla="*/ 170 w 330"/>
                  <a:gd name="T11" fmla="*/ 11 h 372"/>
                  <a:gd name="T12" fmla="*/ 317 w 330"/>
                  <a:gd name="T13" fmla="*/ 0 h 372"/>
                  <a:gd name="T14" fmla="*/ 330 w 330"/>
                  <a:gd name="T15" fmla="*/ 9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72">
                    <a:moveTo>
                      <a:pt x="330" y="9"/>
                    </a:moveTo>
                    <a:cubicBezTo>
                      <a:pt x="298" y="372"/>
                      <a:pt x="298" y="372"/>
                      <a:pt x="298" y="372"/>
                    </a:cubicBezTo>
                    <a:cubicBezTo>
                      <a:pt x="61" y="372"/>
                      <a:pt x="61" y="372"/>
                      <a:pt x="61" y="372"/>
                    </a:cubicBezTo>
                    <a:cubicBezTo>
                      <a:pt x="90" y="233"/>
                      <a:pt x="90" y="233"/>
                      <a:pt x="90" y="233"/>
                    </a:cubicBezTo>
                    <a:cubicBezTo>
                      <a:pt x="90" y="233"/>
                      <a:pt x="0" y="186"/>
                      <a:pt x="136" y="29"/>
                    </a:cubicBezTo>
                    <a:cubicBezTo>
                      <a:pt x="170" y="11"/>
                      <a:pt x="170" y="11"/>
                      <a:pt x="170" y="11"/>
                    </a:cubicBezTo>
                    <a:cubicBezTo>
                      <a:pt x="317" y="0"/>
                      <a:pt x="317" y="0"/>
                      <a:pt x="317" y="0"/>
                    </a:cubicBezTo>
                    <a:lnTo>
                      <a:pt x="330" y="9"/>
                    </a:ln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$1îḑé">
                <a:extLst>
                  <a:ext uri="{FF2B5EF4-FFF2-40B4-BE49-F238E27FC236}">
                    <a16:creationId xmlns:a16="http://schemas.microsoft.com/office/drawing/2014/main" id="{AE3E8543-B327-42B7-AB9E-09E80AAF4D7F}"/>
                  </a:ext>
                </a:extLst>
              </p:cNvPr>
              <p:cNvSpPr/>
              <p:nvPr/>
            </p:nvSpPr>
            <p:spPr bwMode="auto">
              <a:xfrm>
                <a:off x="7229475" y="4846638"/>
                <a:ext cx="69850" cy="596900"/>
              </a:xfrm>
              <a:custGeom>
                <a:avLst/>
                <a:gdLst>
                  <a:gd name="T0" fmla="*/ 21 w 21"/>
                  <a:gd name="T1" fmla="*/ 0 h 181"/>
                  <a:gd name="T2" fmla="*/ 20 w 21"/>
                  <a:gd name="T3" fmla="*/ 44 h 181"/>
                  <a:gd name="T4" fmla="*/ 0 w 21"/>
                  <a:gd name="T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1">
                    <a:moveTo>
                      <a:pt x="21" y="0"/>
                    </a:moveTo>
                    <a:cubicBezTo>
                      <a:pt x="21" y="0"/>
                      <a:pt x="7" y="25"/>
                      <a:pt x="20" y="44"/>
                    </a:cubicBezTo>
                    <a:cubicBezTo>
                      <a:pt x="0" y="181"/>
                      <a:pt x="0" y="181"/>
                      <a:pt x="0" y="181"/>
                    </a:cubicBezTo>
                  </a:path>
                </a:pathLst>
              </a:custGeom>
              <a:noFill/>
              <a:ln w="14288" cap="flat">
                <a:solidFill>
                  <a:srgbClr val="7079F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işļïḑê">
                <a:extLst>
                  <a:ext uri="{FF2B5EF4-FFF2-40B4-BE49-F238E27FC236}">
                    <a16:creationId xmlns:a16="http://schemas.microsoft.com/office/drawing/2014/main" id="{64BF0C31-C6A6-4E4F-B917-C87967442AAB}"/>
                  </a:ext>
                </a:extLst>
              </p:cNvPr>
              <p:cNvSpPr/>
              <p:nvPr/>
            </p:nvSpPr>
            <p:spPr bwMode="auto">
              <a:xfrm>
                <a:off x="7189788" y="4987925"/>
                <a:ext cx="452438" cy="12700"/>
              </a:xfrm>
              <a:prstGeom prst="line">
                <a:avLst/>
              </a:prstGeom>
              <a:noFill/>
              <a:ln w="14288" cap="flat">
                <a:solidFill>
                  <a:srgbClr val="7079F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ṣlíḓe">
                <a:extLst>
                  <a:ext uri="{FF2B5EF4-FFF2-40B4-BE49-F238E27FC236}">
                    <a16:creationId xmlns:a16="http://schemas.microsoft.com/office/drawing/2014/main" id="{E6B32F1D-3934-4BC1-BF62-01601E8B4234}"/>
                  </a:ext>
                </a:extLst>
              </p:cNvPr>
              <p:cNvSpPr/>
              <p:nvPr/>
            </p:nvSpPr>
            <p:spPr bwMode="auto">
              <a:xfrm flipH="1" flipV="1">
                <a:off x="7685088" y="4638675"/>
                <a:ext cx="46038" cy="576263"/>
              </a:xfrm>
              <a:prstGeom prst="line">
                <a:avLst/>
              </a:prstGeom>
              <a:noFill/>
              <a:ln w="14288" cap="flat">
                <a:solidFill>
                  <a:srgbClr val="7079F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íṥļîḓé">
                <a:extLst>
                  <a:ext uri="{FF2B5EF4-FFF2-40B4-BE49-F238E27FC236}">
                    <a16:creationId xmlns:a16="http://schemas.microsoft.com/office/drawing/2014/main" id="{5AC5863C-9B1D-42C1-B113-54D116F3DDF5}"/>
                  </a:ext>
                </a:extLst>
              </p:cNvPr>
              <p:cNvSpPr/>
              <p:nvPr/>
            </p:nvSpPr>
            <p:spPr bwMode="auto">
              <a:xfrm>
                <a:off x="7832725" y="4246563"/>
                <a:ext cx="357188" cy="1196975"/>
              </a:xfrm>
              <a:custGeom>
                <a:avLst/>
                <a:gdLst>
                  <a:gd name="T0" fmla="*/ 32 w 108"/>
                  <a:gd name="T1" fmla="*/ 0 h 363"/>
                  <a:gd name="T2" fmla="*/ 60 w 108"/>
                  <a:gd name="T3" fmla="*/ 54 h 363"/>
                  <a:gd name="T4" fmla="*/ 106 w 108"/>
                  <a:gd name="T5" fmla="*/ 363 h 363"/>
                  <a:gd name="T6" fmla="*/ 0 w 108"/>
                  <a:gd name="T7" fmla="*/ 363 h 363"/>
                  <a:gd name="T8" fmla="*/ 32 w 108"/>
                  <a:gd name="T9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363">
                    <a:moveTo>
                      <a:pt x="32" y="0"/>
                    </a:moveTo>
                    <a:cubicBezTo>
                      <a:pt x="32" y="0"/>
                      <a:pt x="45" y="16"/>
                      <a:pt x="60" y="54"/>
                    </a:cubicBezTo>
                    <a:cubicBezTo>
                      <a:pt x="82" y="109"/>
                      <a:pt x="108" y="207"/>
                      <a:pt x="106" y="363"/>
                    </a:cubicBezTo>
                    <a:cubicBezTo>
                      <a:pt x="0" y="363"/>
                      <a:pt x="0" y="363"/>
                      <a:pt x="0" y="36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şlídè">
                <a:extLst>
                  <a:ext uri="{FF2B5EF4-FFF2-40B4-BE49-F238E27FC236}">
                    <a16:creationId xmlns:a16="http://schemas.microsoft.com/office/drawing/2014/main" id="{9F13FBA4-847C-43EF-93BB-DE74467F704C}"/>
                  </a:ext>
                </a:extLst>
              </p:cNvPr>
              <p:cNvSpPr/>
              <p:nvPr/>
            </p:nvSpPr>
            <p:spPr bwMode="auto">
              <a:xfrm>
                <a:off x="6877050" y="5083175"/>
                <a:ext cx="1306513" cy="398463"/>
              </a:xfrm>
              <a:custGeom>
                <a:avLst/>
                <a:gdLst>
                  <a:gd name="T0" fmla="*/ 396 w 396"/>
                  <a:gd name="T1" fmla="*/ 121 h 121"/>
                  <a:gd name="T2" fmla="*/ 210 w 396"/>
                  <a:gd name="T3" fmla="*/ 35 h 121"/>
                  <a:gd name="T4" fmla="*/ 11 w 396"/>
                  <a:gd name="T5" fmla="*/ 66 h 121"/>
                  <a:gd name="T6" fmla="*/ 0 w 396"/>
                  <a:gd name="T7" fmla="*/ 121 h 121"/>
                  <a:gd name="T8" fmla="*/ 396 w 396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6" h="121">
                    <a:moveTo>
                      <a:pt x="396" y="121"/>
                    </a:moveTo>
                    <a:cubicBezTo>
                      <a:pt x="396" y="121"/>
                      <a:pt x="343" y="0"/>
                      <a:pt x="210" y="35"/>
                    </a:cubicBezTo>
                    <a:cubicBezTo>
                      <a:pt x="65" y="73"/>
                      <a:pt x="11" y="66"/>
                      <a:pt x="11" y="66"/>
                    </a:cubicBezTo>
                    <a:cubicBezTo>
                      <a:pt x="0" y="121"/>
                      <a:pt x="0" y="121"/>
                      <a:pt x="0" y="121"/>
                    </a:cubicBezTo>
                    <a:lnTo>
                      <a:pt x="396" y="121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ṧlíḋê">
                <a:extLst>
                  <a:ext uri="{FF2B5EF4-FFF2-40B4-BE49-F238E27FC236}">
                    <a16:creationId xmlns:a16="http://schemas.microsoft.com/office/drawing/2014/main" id="{4CB52229-754E-4F88-B31D-B99F588054AB}"/>
                  </a:ext>
                </a:extLst>
              </p:cNvPr>
              <p:cNvSpPr/>
              <p:nvPr/>
            </p:nvSpPr>
            <p:spPr bwMode="auto">
              <a:xfrm>
                <a:off x="7569200" y="5116513"/>
                <a:ext cx="685800" cy="365125"/>
              </a:xfrm>
              <a:custGeom>
                <a:avLst/>
                <a:gdLst>
                  <a:gd name="T0" fmla="*/ 47 w 208"/>
                  <a:gd name="T1" fmla="*/ 0 h 111"/>
                  <a:gd name="T2" fmla="*/ 0 w 208"/>
                  <a:gd name="T3" fmla="*/ 10 h 111"/>
                  <a:gd name="T4" fmla="*/ 107 w 208"/>
                  <a:gd name="T5" fmla="*/ 111 h 111"/>
                  <a:gd name="T6" fmla="*/ 208 w 208"/>
                  <a:gd name="T7" fmla="*/ 111 h 111"/>
                  <a:gd name="T8" fmla="*/ 47 w 20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11">
                    <a:moveTo>
                      <a:pt x="4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111"/>
                      <a:pt x="165" y="6"/>
                      <a:pt x="47" y="0"/>
                    </a:cubicBezTo>
                    <a:close/>
                  </a:path>
                </a:pathLst>
              </a:custGeom>
              <a:solidFill>
                <a:srgbClr val="707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i$1iḍè">
                <a:extLst>
                  <a:ext uri="{FF2B5EF4-FFF2-40B4-BE49-F238E27FC236}">
                    <a16:creationId xmlns:a16="http://schemas.microsoft.com/office/drawing/2014/main" id="{D27FCB0E-6089-473F-B8E9-999D58823836}"/>
                  </a:ext>
                </a:extLst>
              </p:cNvPr>
              <p:cNvSpPr/>
              <p:nvPr/>
            </p:nvSpPr>
            <p:spPr bwMode="auto">
              <a:xfrm flipV="1">
                <a:off x="7734300" y="5195888"/>
                <a:ext cx="76200" cy="22225"/>
              </a:xfrm>
              <a:prstGeom prst="line">
                <a:avLst/>
              </a:pr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Sļiďé">
                <a:extLst>
                  <a:ext uri="{FF2B5EF4-FFF2-40B4-BE49-F238E27FC236}">
                    <a16:creationId xmlns:a16="http://schemas.microsoft.com/office/drawing/2014/main" id="{D16C2A9F-6EF4-42A4-A0D5-43D764B29A16}"/>
                  </a:ext>
                </a:extLst>
              </p:cNvPr>
              <p:cNvSpPr/>
              <p:nvPr/>
            </p:nvSpPr>
            <p:spPr bwMode="auto">
              <a:xfrm>
                <a:off x="6523038" y="5254625"/>
                <a:ext cx="390525" cy="227013"/>
              </a:xfrm>
              <a:custGeom>
                <a:avLst/>
                <a:gdLst>
                  <a:gd name="T0" fmla="*/ 246 w 246"/>
                  <a:gd name="T1" fmla="*/ 29 h 143"/>
                  <a:gd name="T2" fmla="*/ 102 w 246"/>
                  <a:gd name="T3" fmla="*/ 0 h 143"/>
                  <a:gd name="T4" fmla="*/ 0 w 246"/>
                  <a:gd name="T5" fmla="*/ 143 h 143"/>
                  <a:gd name="T6" fmla="*/ 223 w 246"/>
                  <a:gd name="T7" fmla="*/ 143 h 143"/>
                  <a:gd name="T8" fmla="*/ 246 w 246"/>
                  <a:gd name="T9" fmla="*/ 2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3">
                    <a:moveTo>
                      <a:pt x="246" y="29"/>
                    </a:moveTo>
                    <a:lnTo>
                      <a:pt x="102" y="0"/>
                    </a:lnTo>
                    <a:lnTo>
                      <a:pt x="0" y="143"/>
                    </a:lnTo>
                    <a:lnTo>
                      <a:pt x="223" y="143"/>
                    </a:lnTo>
                    <a:lnTo>
                      <a:pt x="246" y="29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iṩḻîḓê">
                <a:extLst>
                  <a:ext uri="{FF2B5EF4-FFF2-40B4-BE49-F238E27FC236}">
                    <a16:creationId xmlns:a16="http://schemas.microsoft.com/office/drawing/2014/main" id="{EC1BA69E-8B1B-46F0-8B89-961255877DBD}"/>
                  </a:ext>
                </a:extLst>
              </p:cNvPr>
              <p:cNvSpPr/>
              <p:nvPr/>
            </p:nvSpPr>
            <p:spPr bwMode="auto">
              <a:xfrm>
                <a:off x="7299325" y="4157663"/>
                <a:ext cx="639763" cy="688975"/>
              </a:xfrm>
              <a:custGeom>
                <a:avLst/>
                <a:gdLst>
                  <a:gd name="T0" fmla="*/ 0 w 403"/>
                  <a:gd name="T1" fmla="*/ 434 h 434"/>
                  <a:gd name="T2" fmla="*/ 266 w 403"/>
                  <a:gd name="T3" fmla="*/ 168 h 434"/>
                  <a:gd name="T4" fmla="*/ 216 w 403"/>
                  <a:gd name="T5" fmla="*/ 145 h 434"/>
                  <a:gd name="T6" fmla="*/ 403 w 403"/>
                  <a:gd name="T7" fmla="*/ 56 h 434"/>
                  <a:gd name="T8" fmla="*/ 318 w 403"/>
                  <a:gd name="T9" fmla="*/ 0 h 434"/>
                  <a:gd name="T10" fmla="*/ 118 w 403"/>
                  <a:gd name="T11" fmla="*/ 0 h 434"/>
                  <a:gd name="T12" fmla="*/ 0 w 403"/>
                  <a:gd name="T13" fmla="*/ 149 h 434"/>
                  <a:gd name="T14" fmla="*/ 33 w 403"/>
                  <a:gd name="T15" fmla="*/ 158 h 434"/>
                  <a:gd name="T16" fmla="*/ 0 w 403"/>
                  <a:gd name="T17" fmla="*/ 180 h 434"/>
                  <a:gd name="T18" fmla="*/ 0 w 403"/>
                  <a:gd name="T19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3" h="434">
                    <a:moveTo>
                      <a:pt x="0" y="434"/>
                    </a:moveTo>
                    <a:lnTo>
                      <a:pt x="266" y="168"/>
                    </a:lnTo>
                    <a:lnTo>
                      <a:pt x="216" y="145"/>
                    </a:lnTo>
                    <a:lnTo>
                      <a:pt x="403" y="56"/>
                    </a:lnTo>
                    <a:lnTo>
                      <a:pt x="318" y="0"/>
                    </a:lnTo>
                    <a:lnTo>
                      <a:pt x="118" y="0"/>
                    </a:lnTo>
                    <a:lnTo>
                      <a:pt x="0" y="149"/>
                    </a:lnTo>
                    <a:lnTo>
                      <a:pt x="33" y="158"/>
                    </a:lnTo>
                    <a:lnTo>
                      <a:pt x="0" y="180"/>
                    </a:lnTo>
                    <a:lnTo>
                      <a:pt x="0" y="434"/>
                    </a:lnTo>
                    <a:close/>
                  </a:path>
                </a:pathLst>
              </a:custGeom>
              <a:solidFill>
                <a:srgbClr val="707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ŝľíḍé">
                <a:extLst>
                  <a:ext uri="{FF2B5EF4-FFF2-40B4-BE49-F238E27FC236}">
                    <a16:creationId xmlns:a16="http://schemas.microsoft.com/office/drawing/2014/main" id="{2B75DDCE-654C-4D64-B3CD-2B156EF3C4EA}"/>
                  </a:ext>
                </a:extLst>
              </p:cNvPr>
              <p:cNvSpPr/>
              <p:nvPr/>
            </p:nvSpPr>
            <p:spPr bwMode="auto">
              <a:xfrm>
                <a:off x="7299325" y="3873500"/>
                <a:ext cx="431800" cy="973138"/>
              </a:xfrm>
              <a:custGeom>
                <a:avLst/>
                <a:gdLst>
                  <a:gd name="T0" fmla="*/ 187 w 272"/>
                  <a:gd name="T1" fmla="*/ 270 h 613"/>
                  <a:gd name="T2" fmla="*/ 272 w 272"/>
                  <a:gd name="T3" fmla="*/ 210 h 613"/>
                  <a:gd name="T4" fmla="*/ 178 w 272"/>
                  <a:gd name="T5" fmla="*/ 0 h 613"/>
                  <a:gd name="T6" fmla="*/ 33 w 272"/>
                  <a:gd name="T7" fmla="*/ 92 h 613"/>
                  <a:gd name="T8" fmla="*/ 75 w 272"/>
                  <a:gd name="T9" fmla="*/ 266 h 613"/>
                  <a:gd name="T10" fmla="*/ 0 w 272"/>
                  <a:gd name="T11" fmla="*/ 613 h 613"/>
                  <a:gd name="T12" fmla="*/ 187 w 272"/>
                  <a:gd name="T13" fmla="*/ 27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613">
                    <a:moveTo>
                      <a:pt x="187" y="270"/>
                    </a:moveTo>
                    <a:lnTo>
                      <a:pt x="272" y="210"/>
                    </a:lnTo>
                    <a:lnTo>
                      <a:pt x="178" y="0"/>
                    </a:lnTo>
                    <a:lnTo>
                      <a:pt x="33" y="92"/>
                    </a:lnTo>
                    <a:lnTo>
                      <a:pt x="75" y="266"/>
                    </a:lnTo>
                    <a:lnTo>
                      <a:pt x="0" y="613"/>
                    </a:lnTo>
                    <a:lnTo>
                      <a:pt x="187" y="270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íŝḻiḋê">
                <a:extLst>
                  <a:ext uri="{FF2B5EF4-FFF2-40B4-BE49-F238E27FC236}">
                    <a16:creationId xmlns:a16="http://schemas.microsoft.com/office/drawing/2014/main" id="{7F79C27C-F228-4104-ADA5-8C4FCF5280EF}"/>
                  </a:ext>
                </a:extLst>
              </p:cNvPr>
              <p:cNvSpPr/>
              <p:nvPr/>
            </p:nvSpPr>
            <p:spPr bwMode="auto">
              <a:xfrm>
                <a:off x="7370763" y="4011613"/>
                <a:ext cx="161925" cy="158750"/>
              </a:xfrm>
              <a:custGeom>
                <a:avLst/>
                <a:gdLst>
                  <a:gd name="T0" fmla="*/ 0 w 102"/>
                  <a:gd name="T1" fmla="*/ 54 h 100"/>
                  <a:gd name="T2" fmla="*/ 102 w 102"/>
                  <a:gd name="T3" fmla="*/ 0 h 100"/>
                  <a:gd name="T4" fmla="*/ 11 w 102"/>
                  <a:gd name="T5" fmla="*/ 100 h 100"/>
                  <a:gd name="T6" fmla="*/ 0 w 102"/>
                  <a:gd name="T7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0">
                    <a:moveTo>
                      <a:pt x="0" y="54"/>
                    </a:moveTo>
                    <a:lnTo>
                      <a:pt x="102" y="0"/>
                    </a:lnTo>
                    <a:lnTo>
                      <a:pt x="11" y="10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îṧlídè">
                <a:extLst>
                  <a:ext uri="{FF2B5EF4-FFF2-40B4-BE49-F238E27FC236}">
                    <a16:creationId xmlns:a16="http://schemas.microsoft.com/office/drawing/2014/main" id="{3CE5FEFC-4C64-4C4E-A0CE-269696E612CD}"/>
                  </a:ext>
                </a:extLst>
              </p:cNvPr>
              <p:cNvSpPr/>
              <p:nvPr/>
            </p:nvSpPr>
            <p:spPr bwMode="auto">
              <a:xfrm>
                <a:off x="7002463" y="3541713"/>
                <a:ext cx="530225" cy="628650"/>
              </a:xfrm>
              <a:custGeom>
                <a:avLst/>
                <a:gdLst>
                  <a:gd name="T0" fmla="*/ 45 w 334"/>
                  <a:gd name="T1" fmla="*/ 47 h 396"/>
                  <a:gd name="T2" fmla="*/ 0 w 334"/>
                  <a:gd name="T3" fmla="*/ 294 h 396"/>
                  <a:gd name="T4" fmla="*/ 68 w 334"/>
                  <a:gd name="T5" fmla="*/ 294 h 396"/>
                  <a:gd name="T6" fmla="*/ 143 w 334"/>
                  <a:gd name="T7" fmla="*/ 396 h 396"/>
                  <a:gd name="T8" fmla="*/ 334 w 334"/>
                  <a:gd name="T9" fmla="*/ 296 h 396"/>
                  <a:gd name="T10" fmla="*/ 201 w 334"/>
                  <a:gd name="T11" fmla="*/ 0 h 396"/>
                  <a:gd name="T12" fmla="*/ 45 w 334"/>
                  <a:gd name="T13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96">
                    <a:moveTo>
                      <a:pt x="45" y="47"/>
                    </a:moveTo>
                    <a:lnTo>
                      <a:pt x="0" y="294"/>
                    </a:lnTo>
                    <a:lnTo>
                      <a:pt x="68" y="294"/>
                    </a:lnTo>
                    <a:lnTo>
                      <a:pt x="143" y="396"/>
                    </a:lnTo>
                    <a:lnTo>
                      <a:pt x="334" y="296"/>
                    </a:lnTo>
                    <a:lnTo>
                      <a:pt x="201" y="0"/>
                    </a:lnTo>
                    <a:lnTo>
                      <a:pt x="45" y="47"/>
                    </a:lnTo>
                    <a:close/>
                  </a:path>
                </a:pathLst>
              </a:cu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ïś1iḑé">
                <a:extLst>
                  <a:ext uri="{FF2B5EF4-FFF2-40B4-BE49-F238E27FC236}">
                    <a16:creationId xmlns:a16="http://schemas.microsoft.com/office/drawing/2014/main" id="{4A1A820C-BD8B-403E-A7E4-645771B9CFB2}"/>
                  </a:ext>
                </a:extLst>
              </p:cNvPr>
              <p:cNvSpPr/>
              <p:nvPr/>
            </p:nvSpPr>
            <p:spPr bwMode="auto">
              <a:xfrm>
                <a:off x="7051675" y="3662363"/>
                <a:ext cx="279400" cy="88900"/>
              </a:xfrm>
              <a:custGeom>
                <a:avLst/>
                <a:gdLst>
                  <a:gd name="T0" fmla="*/ 4 w 176"/>
                  <a:gd name="T1" fmla="*/ 29 h 56"/>
                  <a:gd name="T2" fmla="*/ 0 w 176"/>
                  <a:gd name="T3" fmla="*/ 56 h 56"/>
                  <a:gd name="T4" fmla="*/ 176 w 176"/>
                  <a:gd name="T5" fmla="*/ 34 h 56"/>
                  <a:gd name="T6" fmla="*/ 172 w 176"/>
                  <a:gd name="T7" fmla="*/ 0 h 56"/>
                  <a:gd name="T8" fmla="*/ 4 w 176"/>
                  <a:gd name="T9" fmla="*/ 2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56">
                    <a:moveTo>
                      <a:pt x="4" y="29"/>
                    </a:moveTo>
                    <a:lnTo>
                      <a:pt x="0" y="56"/>
                    </a:lnTo>
                    <a:lnTo>
                      <a:pt x="176" y="34"/>
                    </a:lnTo>
                    <a:lnTo>
                      <a:pt x="172" y="0"/>
                    </a:lnTo>
                    <a:lnTo>
                      <a:pt x="4" y="29"/>
                    </a:lnTo>
                    <a:close/>
                  </a:path>
                </a:pathLst>
              </a:custGeom>
              <a:solidFill>
                <a:srgbClr val="E37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$ḻîdé">
                <a:extLst>
                  <a:ext uri="{FF2B5EF4-FFF2-40B4-BE49-F238E27FC236}">
                    <a16:creationId xmlns:a16="http://schemas.microsoft.com/office/drawing/2014/main" id="{B3DB876C-A4CB-41A7-A4C1-33012F0AC6B8}"/>
                  </a:ext>
                </a:extLst>
              </p:cNvPr>
              <p:cNvSpPr/>
              <p:nvPr/>
            </p:nvSpPr>
            <p:spPr bwMode="auto">
              <a:xfrm>
                <a:off x="6850063" y="3152775"/>
                <a:ext cx="1276350" cy="1173163"/>
              </a:xfrm>
              <a:custGeom>
                <a:avLst/>
                <a:gdLst>
                  <a:gd name="T0" fmla="*/ 303 w 387"/>
                  <a:gd name="T1" fmla="*/ 132 h 356"/>
                  <a:gd name="T2" fmla="*/ 255 w 387"/>
                  <a:gd name="T3" fmla="*/ 52 h 356"/>
                  <a:gd name="T4" fmla="*/ 114 w 387"/>
                  <a:gd name="T5" fmla="*/ 57 h 356"/>
                  <a:gd name="T6" fmla="*/ 46 w 387"/>
                  <a:gd name="T7" fmla="*/ 171 h 356"/>
                  <a:gd name="T8" fmla="*/ 139 w 387"/>
                  <a:gd name="T9" fmla="*/ 160 h 356"/>
                  <a:gd name="T10" fmla="*/ 199 w 387"/>
                  <a:gd name="T11" fmla="*/ 198 h 356"/>
                  <a:gd name="T12" fmla="*/ 221 w 387"/>
                  <a:gd name="T13" fmla="*/ 238 h 356"/>
                  <a:gd name="T14" fmla="*/ 221 w 387"/>
                  <a:gd name="T15" fmla="*/ 290 h 356"/>
                  <a:gd name="T16" fmla="*/ 207 w 387"/>
                  <a:gd name="T17" fmla="*/ 356 h 356"/>
                  <a:gd name="T18" fmla="*/ 387 w 387"/>
                  <a:gd name="T19" fmla="*/ 318 h 356"/>
                  <a:gd name="T20" fmla="*/ 303 w 387"/>
                  <a:gd name="T21" fmla="*/ 132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356">
                    <a:moveTo>
                      <a:pt x="303" y="132"/>
                    </a:moveTo>
                    <a:cubicBezTo>
                      <a:pt x="281" y="74"/>
                      <a:pt x="255" y="52"/>
                      <a:pt x="255" y="52"/>
                    </a:cubicBezTo>
                    <a:cubicBezTo>
                      <a:pt x="203" y="0"/>
                      <a:pt x="114" y="57"/>
                      <a:pt x="114" y="57"/>
                    </a:cubicBezTo>
                    <a:cubicBezTo>
                      <a:pt x="0" y="30"/>
                      <a:pt x="46" y="171"/>
                      <a:pt x="46" y="171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52" y="238"/>
                      <a:pt x="199" y="198"/>
                      <a:pt x="199" y="198"/>
                    </a:cubicBezTo>
                    <a:cubicBezTo>
                      <a:pt x="221" y="238"/>
                      <a:pt x="221" y="238"/>
                      <a:pt x="221" y="238"/>
                    </a:cubicBezTo>
                    <a:cubicBezTo>
                      <a:pt x="221" y="238"/>
                      <a:pt x="199" y="257"/>
                      <a:pt x="221" y="290"/>
                    </a:cubicBezTo>
                    <a:cubicBezTo>
                      <a:pt x="240" y="317"/>
                      <a:pt x="195" y="327"/>
                      <a:pt x="207" y="356"/>
                    </a:cubicBezTo>
                    <a:cubicBezTo>
                      <a:pt x="387" y="318"/>
                      <a:pt x="387" y="318"/>
                      <a:pt x="387" y="318"/>
                    </a:cubicBezTo>
                    <a:cubicBezTo>
                      <a:pt x="387" y="200"/>
                      <a:pt x="341" y="236"/>
                      <a:pt x="303" y="132"/>
                    </a:cubicBez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S1íḓé">
                <a:extLst>
                  <a:ext uri="{FF2B5EF4-FFF2-40B4-BE49-F238E27FC236}">
                    <a16:creationId xmlns:a16="http://schemas.microsoft.com/office/drawing/2014/main" id="{A71E2B11-5FB2-4357-A965-E99D55C3F48E}"/>
                  </a:ext>
                </a:extLst>
              </p:cNvPr>
              <p:cNvSpPr/>
              <p:nvPr/>
            </p:nvSpPr>
            <p:spPr bwMode="auto">
              <a:xfrm>
                <a:off x="6926263" y="3319463"/>
                <a:ext cx="312738" cy="400050"/>
              </a:xfrm>
              <a:custGeom>
                <a:avLst/>
                <a:gdLst>
                  <a:gd name="T0" fmla="*/ 16 w 95"/>
                  <a:gd name="T1" fmla="*/ 121 h 121"/>
                  <a:gd name="T2" fmla="*/ 30 w 95"/>
                  <a:gd name="T3" fmla="*/ 14 h 121"/>
                  <a:gd name="T4" fmla="*/ 95 w 95"/>
                  <a:gd name="T5" fmla="*/ 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121">
                    <a:moveTo>
                      <a:pt x="16" y="121"/>
                    </a:moveTo>
                    <a:cubicBezTo>
                      <a:pt x="16" y="121"/>
                      <a:pt x="0" y="40"/>
                      <a:pt x="30" y="14"/>
                    </a:cubicBezTo>
                    <a:cubicBezTo>
                      <a:pt x="46" y="0"/>
                      <a:pt x="95" y="6"/>
                      <a:pt x="95" y="6"/>
                    </a:cubicBezTo>
                  </a:path>
                </a:pathLst>
              </a:custGeom>
              <a:noFill/>
              <a:ln w="26988" cap="flat">
                <a:solidFill>
                  <a:srgbClr val="7079F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îŝḷíḓé">
                <a:extLst>
                  <a:ext uri="{FF2B5EF4-FFF2-40B4-BE49-F238E27FC236}">
                    <a16:creationId xmlns:a16="http://schemas.microsoft.com/office/drawing/2014/main" id="{4FD45085-1403-4031-B3AF-A5B1C24213BA}"/>
                  </a:ext>
                </a:extLst>
              </p:cNvPr>
              <p:cNvSpPr/>
              <p:nvPr/>
            </p:nvSpPr>
            <p:spPr bwMode="auto">
              <a:xfrm>
                <a:off x="7954963" y="3811588"/>
                <a:ext cx="257175" cy="379413"/>
              </a:xfrm>
              <a:custGeom>
                <a:avLst/>
                <a:gdLst>
                  <a:gd name="T0" fmla="*/ 63 w 78"/>
                  <a:gd name="T1" fmla="*/ 115 h 115"/>
                  <a:gd name="T2" fmla="*/ 0 w 78"/>
                  <a:gd name="T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8" h="115">
                    <a:moveTo>
                      <a:pt x="63" y="115"/>
                    </a:moveTo>
                    <a:cubicBezTo>
                      <a:pt x="63" y="115"/>
                      <a:pt x="78" y="61"/>
                      <a:pt x="0" y="0"/>
                    </a:cubicBezTo>
                  </a:path>
                </a:pathLst>
              </a:custGeom>
              <a:noFill/>
              <a:ln w="26988" cap="flat">
                <a:solidFill>
                  <a:srgbClr val="16005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sḷîḍe">
                <a:extLst>
                  <a:ext uri="{FF2B5EF4-FFF2-40B4-BE49-F238E27FC236}">
                    <a16:creationId xmlns:a16="http://schemas.microsoft.com/office/drawing/2014/main" id="{04A3903F-FBB2-4799-87F3-C2322DCA35B5}"/>
                  </a:ext>
                </a:extLst>
              </p:cNvPr>
              <p:cNvSpPr/>
              <p:nvPr/>
            </p:nvSpPr>
            <p:spPr bwMode="auto">
              <a:xfrm>
                <a:off x="7388225" y="3695700"/>
                <a:ext cx="254000" cy="257175"/>
              </a:xfrm>
              <a:prstGeom prst="ellipse">
                <a:avLst/>
              </a:prstGeom>
              <a:solidFill>
                <a:srgbClr val="E9A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šlíḑè">
                <a:extLst>
                  <a:ext uri="{FF2B5EF4-FFF2-40B4-BE49-F238E27FC236}">
                    <a16:creationId xmlns:a16="http://schemas.microsoft.com/office/drawing/2014/main" id="{9A9D7B00-C16E-4B43-BADE-334DF01D25E6}"/>
                  </a:ext>
                </a:extLst>
              </p:cNvPr>
              <p:cNvSpPr/>
              <p:nvPr/>
            </p:nvSpPr>
            <p:spPr bwMode="auto">
              <a:xfrm>
                <a:off x="7189788" y="3973513"/>
                <a:ext cx="106363" cy="227013"/>
              </a:xfrm>
              <a:custGeom>
                <a:avLst/>
                <a:gdLst>
                  <a:gd name="T0" fmla="*/ 0 w 32"/>
                  <a:gd name="T1" fmla="*/ 6 h 69"/>
                  <a:gd name="T2" fmla="*/ 24 w 32"/>
                  <a:gd name="T3" fmla="*/ 0 h 69"/>
                  <a:gd name="T4" fmla="*/ 0 w 32"/>
                  <a:gd name="T5" fmla="*/ 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69">
                    <a:moveTo>
                      <a:pt x="0" y="6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32" y="69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ïṥlïḑe">
                <a:extLst>
                  <a:ext uri="{FF2B5EF4-FFF2-40B4-BE49-F238E27FC236}">
                    <a16:creationId xmlns:a16="http://schemas.microsoft.com/office/drawing/2014/main" id="{8B56A311-0BC7-4D08-8F00-A8762B526027}"/>
                  </a:ext>
                </a:extLst>
              </p:cNvPr>
              <p:cNvSpPr/>
              <p:nvPr/>
            </p:nvSpPr>
            <p:spPr bwMode="auto">
              <a:xfrm>
                <a:off x="7124700" y="3705225"/>
                <a:ext cx="77788" cy="155575"/>
              </a:xfrm>
              <a:custGeom>
                <a:avLst/>
                <a:gdLst>
                  <a:gd name="T0" fmla="*/ 0 w 24"/>
                  <a:gd name="T1" fmla="*/ 47 h 47"/>
                  <a:gd name="T2" fmla="*/ 24 w 24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47">
                    <a:moveTo>
                      <a:pt x="0" y="47"/>
                    </a:moveTo>
                    <a:cubicBezTo>
                      <a:pt x="0" y="47"/>
                      <a:pt x="7" y="0"/>
                      <a:pt x="24" y="47"/>
                    </a:cubicBezTo>
                  </a:path>
                </a:pathLst>
              </a:custGeom>
              <a:noFill/>
              <a:ln w="7938" cap="flat">
                <a:solidFill>
                  <a:srgbClr val="1C145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šļiḑe">
                <a:extLst>
                  <a:ext uri="{FF2B5EF4-FFF2-40B4-BE49-F238E27FC236}">
                    <a16:creationId xmlns:a16="http://schemas.microsoft.com/office/drawing/2014/main" id="{3E88EADF-D402-4849-81E6-94DB3082FA29}"/>
                  </a:ext>
                </a:extLst>
              </p:cNvPr>
              <p:cNvSpPr/>
              <p:nvPr/>
            </p:nvSpPr>
            <p:spPr bwMode="auto">
              <a:xfrm>
                <a:off x="7143750" y="3692525"/>
                <a:ext cx="66675" cy="49213"/>
              </a:xfrm>
              <a:custGeom>
                <a:avLst/>
                <a:gdLst>
                  <a:gd name="T0" fmla="*/ 0 w 20"/>
                  <a:gd name="T1" fmla="*/ 15 h 15"/>
                  <a:gd name="T2" fmla="*/ 20 w 20"/>
                  <a:gd name="T3" fmla="*/ 15 h 15"/>
                  <a:gd name="T4" fmla="*/ 0 w 20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5">
                    <a:moveTo>
                      <a:pt x="0" y="15"/>
                    </a:moveTo>
                    <a:cubicBezTo>
                      <a:pt x="0" y="15"/>
                      <a:pt x="9" y="0"/>
                      <a:pt x="20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ïṩ1ïḓè">
                <a:extLst>
                  <a:ext uri="{FF2B5EF4-FFF2-40B4-BE49-F238E27FC236}">
                    <a16:creationId xmlns:a16="http://schemas.microsoft.com/office/drawing/2014/main" id="{099B04EF-A929-4C71-A4A6-61CF3939119F}"/>
                  </a:ext>
                </a:extLst>
              </p:cNvPr>
              <p:cNvSpPr/>
              <p:nvPr/>
            </p:nvSpPr>
            <p:spPr bwMode="auto">
              <a:xfrm>
                <a:off x="5467350" y="2170113"/>
                <a:ext cx="504825" cy="603250"/>
              </a:xfrm>
              <a:custGeom>
                <a:avLst/>
                <a:gdLst>
                  <a:gd name="T0" fmla="*/ 147 w 153"/>
                  <a:gd name="T1" fmla="*/ 58 h 183"/>
                  <a:gd name="T2" fmla="*/ 51 w 153"/>
                  <a:gd name="T3" fmla="*/ 16 h 183"/>
                  <a:gd name="T4" fmla="*/ 10 w 153"/>
                  <a:gd name="T5" fmla="*/ 103 h 183"/>
                  <a:gd name="T6" fmla="*/ 45 w 153"/>
                  <a:gd name="T7" fmla="*/ 145 h 183"/>
                  <a:gd name="T8" fmla="*/ 82 w 153"/>
                  <a:gd name="T9" fmla="*/ 179 h 183"/>
                  <a:gd name="T10" fmla="*/ 85 w 153"/>
                  <a:gd name="T11" fmla="*/ 183 h 183"/>
                  <a:gd name="T12" fmla="*/ 139 w 153"/>
                  <a:gd name="T13" fmla="*/ 164 h 183"/>
                  <a:gd name="T14" fmla="*/ 138 w 153"/>
                  <a:gd name="T15" fmla="*/ 159 h 183"/>
                  <a:gd name="T16" fmla="*/ 146 w 153"/>
                  <a:gd name="T17" fmla="*/ 109 h 183"/>
                  <a:gd name="T18" fmla="*/ 147 w 153"/>
                  <a:gd name="T19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" h="183">
                    <a:moveTo>
                      <a:pt x="147" y="58"/>
                    </a:moveTo>
                    <a:cubicBezTo>
                      <a:pt x="133" y="19"/>
                      <a:pt x="89" y="0"/>
                      <a:pt x="51" y="16"/>
                    </a:cubicBezTo>
                    <a:cubicBezTo>
                      <a:pt x="18" y="31"/>
                      <a:pt x="0" y="68"/>
                      <a:pt x="10" y="103"/>
                    </a:cubicBezTo>
                    <a:cubicBezTo>
                      <a:pt x="16" y="122"/>
                      <a:pt x="29" y="137"/>
                      <a:pt x="45" y="145"/>
                    </a:cubicBezTo>
                    <a:cubicBezTo>
                      <a:pt x="60" y="154"/>
                      <a:pt x="73" y="165"/>
                      <a:pt x="82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139" y="164"/>
                      <a:pt x="139" y="164"/>
                      <a:pt x="139" y="164"/>
                    </a:cubicBezTo>
                    <a:cubicBezTo>
                      <a:pt x="138" y="159"/>
                      <a:pt x="138" y="159"/>
                      <a:pt x="138" y="159"/>
                    </a:cubicBezTo>
                    <a:cubicBezTo>
                      <a:pt x="136" y="142"/>
                      <a:pt x="139" y="125"/>
                      <a:pt x="146" y="109"/>
                    </a:cubicBezTo>
                    <a:cubicBezTo>
                      <a:pt x="152" y="93"/>
                      <a:pt x="153" y="75"/>
                      <a:pt x="147" y="58"/>
                    </a:cubicBez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îṩľíḑè">
                <a:extLst>
                  <a:ext uri="{FF2B5EF4-FFF2-40B4-BE49-F238E27FC236}">
                    <a16:creationId xmlns:a16="http://schemas.microsoft.com/office/drawing/2014/main" id="{AFA164D0-098C-41B3-9799-93432FC50746}"/>
                  </a:ext>
                </a:extLst>
              </p:cNvPr>
              <p:cNvSpPr/>
              <p:nvPr/>
            </p:nvSpPr>
            <p:spPr bwMode="auto">
              <a:xfrm>
                <a:off x="5467350" y="2170113"/>
                <a:ext cx="504825" cy="603250"/>
              </a:xfrm>
              <a:custGeom>
                <a:avLst/>
                <a:gdLst>
                  <a:gd name="T0" fmla="*/ 147 w 153"/>
                  <a:gd name="T1" fmla="*/ 58 h 183"/>
                  <a:gd name="T2" fmla="*/ 51 w 153"/>
                  <a:gd name="T3" fmla="*/ 16 h 183"/>
                  <a:gd name="T4" fmla="*/ 10 w 153"/>
                  <a:gd name="T5" fmla="*/ 103 h 183"/>
                  <a:gd name="T6" fmla="*/ 45 w 153"/>
                  <a:gd name="T7" fmla="*/ 145 h 183"/>
                  <a:gd name="T8" fmla="*/ 82 w 153"/>
                  <a:gd name="T9" fmla="*/ 179 h 183"/>
                  <a:gd name="T10" fmla="*/ 85 w 153"/>
                  <a:gd name="T11" fmla="*/ 183 h 183"/>
                  <a:gd name="T12" fmla="*/ 139 w 153"/>
                  <a:gd name="T13" fmla="*/ 164 h 183"/>
                  <a:gd name="T14" fmla="*/ 138 w 153"/>
                  <a:gd name="T15" fmla="*/ 159 h 183"/>
                  <a:gd name="T16" fmla="*/ 146 w 153"/>
                  <a:gd name="T17" fmla="*/ 109 h 183"/>
                  <a:gd name="T18" fmla="*/ 147 w 153"/>
                  <a:gd name="T19" fmla="*/ 5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" h="183">
                    <a:moveTo>
                      <a:pt x="147" y="58"/>
                    </a:moveTo>
                    <a:cubicBezTo>
                      <a:pt x="133" y="19"/>
                      <a:pt x="89" y="0"/>
                      <a:pt x="51" y="16"/>
                    </a:cubicBezTo>
                    <a:cubicBezTo>
                      <a:pt x="18" y="31"/>
                      <a:pt x="0" y="68"/>
                      <a:pt x="10" y="103"/>
                    </a:cubicBezTo>
                    <a:cubicBezTo>
                      <a:pt x="16" y="122"/>
                      <a:pt x="29" y="137"/>
                      <a:pt x="45" y="145"/>
                    </a:cubicBezTo>
                    <a:cubicBezTo>
                      <a:pt x="60" y="154"/>
                      <a:pt x="73" y="165"/>
                      <a:pt x="82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139" y="164"/>
                      <a:pt x="139" y="164"/>
                      <a:pt x="139" y="164"/>
                    </a:cubicBezTo>
                    <a:cubicBezTo>
                      <a:pt x="138" y="159"/>
                      <a:pt x="138" y="159"/>
                      <a:pt x="138" y="159"/>
                    </a:cubicBezTo>
                    <a:cubicBezTo>
                      <a:pt x="136" y="142"/>
                      <a:pt x="139" y="125"/>
                      <a:pt x="146" y="109"/>
                    </a:cubicBezTo>
                    <a:cubicBezTo>
                      <a:pt x="152" y="93"/>
                      <a:pt x="153" y="75"/>
                      <a:pt x="147" y="58"/>
                    </a:cubicBez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ï$ḻïḋe">
                <a:extLst>
                  <a:ext uri="{FF2B5EF4-FFF2-40B4-BE49-F238E27FC236}">
                    <a16:creationId xmlns:a16="http://schemas.microsoft.com/office/drawing/2014/main" id="{BE2EECCC-D3EA-4EDA-B590-C381031040A7}"/>
                  </a:ext>
                </a:extLst>
              </p:cNvPr>
              <p:cNvSpPr/>
              <p:nvPr/>
            </p:nvSpPr>
            <p:spPr bwMode="auto">
              <a:xfrm>
                <a:off x="5645150" y="2430463"/>
                <a:ext cx="228600" cy="290513"/>
              </a:xfrm>
              <a:custGeom>
                <a:avLst/>
                <a:gdLst>
                  <a:gd name="T0" fmla="*/ 43 w 69"/>
                  <a:gd name="T1" fmla="*/ 88 h 88"/>
                  <a:gd name="T2" fmla="*/ 0 w 69"/>
                  <a:gd name="T3" fmla="*/ 28 h 88"/>
                  <a:gd name="T4" fmla="*/ 15 w 69"/>
                  <a:gd name="T5" fmla="*/ 18 h 88"/>
                  <a:gd name="T6" fmla="*/ 27 w 69"/>
                  <a:gd name="T7" fmla="*/ 37 h 88"/>
                  <a:gd name="T8" fmla="*/ 32 w 69"/>
                  <a:gd name="T9" fmla="*/ 5 h 88"/>
                  <a:gd name="T10" fmla="*/ 46 w 69"/>
                  <a:gd name="T11" fmla="*/ 35 h 88"/>
                  <a:gd name="T12" fmla="*/ 57 w 69"/>
                  <a:gd name="T13" fmla="*/ 0 h 88"/>
                  <a:gd name="T14" fmla="*/ 69 w 69"/>
                  <a:gd name="T15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88">
                    <a:moveTo>
                      <a:pt x="43" y="8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16"/>
                      <a:pt x="15" y="18"/>
                    </a:cubicBezTo>
                    <a:cubicBezTo>
                      <a:pt x="28" y="20"/>
                      <a:pt x="36" y="41"/>
                      <a:pt x="27" y="37"/>
                    </a:cubicBezTo>
                    <a:cubicBezTo>
                      <a:pt x="17" y="34"/>
                      <a:pt x="14" y="9"/>
                      <a:pt x="32" y="5"/>
                    </a:cubicBezTo>
                    <a:cubicBezTo>
                      <a:pt x="50" y="1"/>
                      <a:pt x="56" y="43"/>
                      <a:pt x="46" y="35"/>
                    </a:cubicBezTo>
                    <a:cubicBezTo>
                      <a:pt x="36" y="27"/>
                      <a:pt x="38" y="0"/>
                      <a:pt x="57" y="0"/>
                    </a:cubicBezTo>
                    <a:cubicBezTo>
                      <a:pt x="69" y="87"/>
                      <a:pt x="69" y="87"/>
                      <a:pt x="69" y="87"/>
                    </a:cubicBezTo>
                  </a:path>
                </a:pathLst>
              </a:custGeom>
              <a:noFill/>
              <a:ln w="142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sľîḍe">
                <a:extLst>
                  <a:ext uri="{FF2B5EF4-FFF2-40B4-BE49-F238E27FC236}">
                    <a16:creationId xmlns:a16="http://schemas.microsoft.com/office/drawing/2014/main" id="{C153E0C5-F527-473D-9019-CA2C96ABA8A9}"/>
                  </a:ext>
                </a:extLst>
              </p:cNvPr>
              <p:cNvSpPr/>
              <p:nvPr/>
            </p:nvSpPr>
            <p:spPr bwMode="auto">
              <a:xfrm>
                <a:off x="5730875" y="2670175"/>
                <a:ext cx="238125" cy="217488"/>
              </a:xfrm>
              <a:custGeom>
                <a:avLst/>
                <a:gdLst>
                  <a:gd name="T0" fmla="*/ 58 w 72"/>
                  <a:gd name="T1" fmla="*/ 53 h 66"/>
                  <a:gd name="T2" fmla="*/ 32 w 72"/>
                  <a:gd name="T3" fmla="*/ 62 h 66"/>
                  <a:gd name="T4" fmla="*/ 9 w 72"/>
                  <a:gd name="T5" fmla="*/ 51 h 66"/>
                  <a:gd name="T6" fmla="*/ 3 w 72"/>
                  <a:gd name="T7" fmla="*/ 36 h 66"/>
                  <a:gd name="T8" fmla="*/ 14 w 72"/>
                  <a:gd name="T9" fmla="*/ 13 h 66"/>
                  <a:gd name="T10" fmla="*/ 40 w 72"/>
                  <a:gd name="T11" fmla="*/ 4 h 66"/>
                  <a:gd name="T12" fmla="*/ 63 w 72"/>
                  <a:gd name="T13" fmla="*/ 15 h 66"/>
                  <a:gd name="T14" fmla="*/ 69 w 72"/>
                  <a:gd name="T15" fmla="*/ 30 h 66"/>
                  <a:gd name="T16" fmla="*/ 58 w 72"/>
                  <a:gd name="T17" fmla="*/ 5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66">
                    <a:moveTo>
                      <a:pt x="58" y="53"/>
                    </a:moveTo>
                    <a:cubicBezTo>
                      <a:pt x="32" y="62"/>
                      <a:pt x="32" y="62"/>
                      <a:pt x="32" y="62"/>
                    </a:cubicBezTo>
                    <a:cubicBezTo>
                      <a:pt x="23" y="66"/>
                      <a:pt x="12" y="61"/>
                      <a:pt x="9" y="51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27"/>
                      <a:pt x="5" y="16"/>
                      <a:pt x="14" y="13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9" y="0"/>
                      <a:pt x="60" y="5"/>
                      <a:pt x="63" y="1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72" y="39"/>
                      <a:pt x="67" y="50"/>
                      <a:pt x="58" y="53"/>
                    </a:cubicBezTo>
                    <a:close/>
                  </a:path>
                </a:pathLst>
              </a:custGeom>
              <a:solidFill>
                <a:srgbClr val="16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íŝlîďê">
                <a:extLst>
                  <a:ext uri="{FF2B5EF4-FFF2-40B4-BE49-F238E27FC236}">
                    <a16:creationId xmlns:a16="http://schemas.microsoft.com/office/drawing/2014/main" id="{A92CC5BD-CA0B-48A5-8CBD-F005423E9ACE}"/>
                  </a:ext>
                </a:extLst>
              </p:cNvPr>
              <p:cNvSpPr/>
              <p:nvPr/>
            </p:nvSpPr>
            <p:spPr bwMode="auto">
              <a:xfrm>
                <a:off x="5691188" y="2638425"/>
                <a:ext cx="293688" cy="214313"/>
              </a:xfrm>
              <a:custGeom>
                <a:avLst/>
                <a:gdLst>
                  <a:gd name="T0" fmla="*/ 185 w 185"/>
                  <a:gd name="T1" fmla="*/ 77 h 135"/>
                  <a:gd name="T2" fmla="*/ 28 w 185"/>
                  <a:gd name="T3" fmla="*/ 135 h 135"/>
                  <a:gd name="T4" fmla="*/ 0 w 185"/>
                  <a:gd name="T5" fmla="*/ 56 h 135"/>
                  <a:gd name="T6" fmla="*/ 158 w 185"/>
                  <a:gd name="T7" fmla="*/ 0 h 135"/>
                  <a:gd name="T8" fmla="*/ 185 w 185"/>
                  <a:gd name="T9" fmla="*/ 7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35">
                    <a:moveTo>
                      <a:pt x="185" y="77"/>
                    </a:moveTo>
                    <a:lnTo>
                      <a:pt x="28" y="135"/>
                    </a:lnTo>
                    <a:lnTo>
                      <a:pt x="0" y="56"/>
                    </a:lnTo>
                    <a:lnTo>
                      <a:pt x="158" y="0"/>
                    </a:lnTo>
                    <a:lnTo>
                      <a:pt x="185" y="77"/>
                    </a:lnTo>
                    <a:close/>
                  </a:path>
                </a:pathLst>
              </a:custGeom>
              <a:solidFill>
                <a:srgbClr val="687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iṩļîďê">
                <a:extLst>
                  <a:ext uri="{FF2B5EF4-FFF2-40B4-BE49-F238E27FC236}">
                    <a16:creationId xmlns:a16="http://schemas.microsoft.com/office/drawing/2014/main" id="{29E10CBA-F348-4B4A-9ED4-486E48F8096D}"/>
                  </a:ext>
                </a:extLst>
              </p:cNvPr>
              <p:cNvSpPr/>
              <p:nvPr/>
            </p:nvSpPr>
            <p:spPr bwMode="auto">
              <a:xfrm flipH="1" flipV="1">
                <a:off x="5699125" y="2001838"/>
                <a:ext cx="22225" cy="141288"/>
              </a:xfrm>
              <a:prstGeom prst="line">
                <a:avLst/>
              </a:pr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iṣ1ïḓe">
                <a:extLst>
                  <a:ext uri="{FF2B5EF4-FFF2-40B4-BE49-F238E27FC236}">
                    <a16:creationId xmlns:a16="http://schemas.microsoft.com/office/drawing/2014/main" id="{5F8D44A4-470E-48D6-A1CD-25B0074C7D24}"/>
                  </a:ext>
                </a:extLst>
              </p:cNvPr>
              <p:cNvSpPr/>
              <p:nvPr/>
            </p:nvSpPr>
            <p:spPr bwMode="auto">
              <a:xfrm flipH="1" flipV="1">
                <a:off x="5421313" y="2114550"/>
                <a:ext cx="122238" cy="114300"/>
              </a:xfrm>
              <a:prstGeom prst="line">
                <a:avLst/>
              </a:pr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iṩ1ïďè">
                <a:extLst>
                  <a:ext uri="{FF2B5EF4-FFF2-40B4-BE49-F238E27FC236}">
                    <a16:creationId xmlns:a16="http://schemas.microsoft.com/office/drawing/2014/main" id="{16C6E367-26D9-436A-9CE5-C269F46DEB59}"/>
                  </a:ext>
                </a:extLst>
              </p:cNvPr>
              <p:cNvSpPr/>
              <p:nvPr/>
            </p:nvSpPr>
            <p:spPr bwMode="auto">
              <a:xfrm flipH="1">
                <a:off x="5280025" y="2443163"/>
                <a:ext cx="138113" cy="9525"/>
              </a:xfrm>
              <a:prstGeom prst="line">
                <a:avLst/>
              </a:pr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íšḷíḓè">
                <a:extLst>
                  <a:ext uri="{FF2B5EF4-FFF2-40B4-BE49-F238E27FC236}">
                    <a16:creationId xmlns:a16="http://schemas.microsoft.com/office/drawing/2014/main" id="{CA6A3089-D65B-4627-9920-D76C32F32882}"/>
                  </a:ext>
                </a:extLst>
              </p:cNvPr>
              <p:cNvSpPr/>
              <p:nvPr/>
            </p:nvSpPr>
            <p:spPr bwMode="auto">
              <a:xfrm flipV="1">
                <a:off x="5919788" y="2106613"/>
                <a:ext cx="61913" cy="115888"/>
              </a:xfrm>
              <a:prstGeom prst="line">
                <a:avLst/>
              </a:prstGeom>
              <a:noFill/>
              <a:ln w="14288" cap="flat">
                <a:solidFill>
                  <a:srgbClr val="C3C8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ṡ1ïḍe">
                <a:extLst>
                  <a:ext uri="{FF2B5EF4-FFF2-40B4-BE49-F238E27FC236}">
                    <a16:creationId xmlns:a16="http://schemas.microsoft.com/office/drawing/2014/main" id="{66516D32-76B4-434E-8900-3EFC6BC8A754}"/>
                  </a:ext>
                </a:extLst>
              </p:cNvPr>
              <p:cNvSpPr/>
              <p:nvPr/>
            </p:nvSpPr>
            <p:spPr bwMode="auto">
              <a:xfrm>
                <a:off x="7797800" y="2687638"/>
                <a:ext cx="1052513" cy="585788"/>
              </a:xfrm>
              <a:custGeom>
                <a:avLst/>
                <a:gdLst>
                  <a:gd name="T0" fmla="*/ 14 w 319"/>
                  <a:gd name="T1" fmla="*/ 178 h 178"/>
                  <a:gd name="T2" fmla="*/ 271 w 319"/>
                  <a:gd name="T3" fmla="*/ 178 h 178"/>
                  <a:gd name="T4" fmla="*/ 290 w 319"/>
                  <a:gd name="T5" fmla="*/ 162 h 178"/>
                  <a:gd name="T6" fmla="*/ 317 w 319"/>
                  <a:gd name="T7" fmla="*/ 16 h 178"/>
                  <a:gd name="T8" fmla="*/ 304 w 319"/>
                  <a:gd name="T9" fmla="*/ 0 h 178"/>
                  <a:gd name="T10" fmla="*/ 47 w 319"/>
                  <a:gd name="T11" fmla="*/ 0 h 178"/>
                  <a:gd name="T12" fmla="*/ 28 w 319"/>
                  <a:gd name="T13" fmla="*/ 16 h 178"/>
                  <a:gd name="T14" fmla="*/ 1 w 319"/>
                  <a:gd name="T15" fmla="*/ 162 h 178"/>
                  <a:gd name="T16" fmla="*/ 14 w 319"/>
                  <a:gd name="T17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9" h="178">
                    <a:moveTo>
                      <a:pt x="14" y="178"/>
                    </a:moveTo>
                    <a:cubicBezTo>
                      <a:pt x="271" y="178"/>
                      <a:pt x="271" y="178"/>
                      <a:pt x="271" y="178"/>
                    </a:cubicBezTo>
                    <a:cubicBezTo>
                      <a:pt x="280" y="178"/>
                      <a:pt x="289" y="171"/>
                      <a:pt x="290" y="162"/>
                    </a:cubicBezTo>
                    <a:cubicBezTo>
                      <a:pt x="317" y="16"/>
                      <a:pt x="317" y="16"/>
                      <a:pt x="317" y="16"/>
                    </a:cubicBezTo>
                    <a:cubicBezTo>
                      <a:pt x="319" y="7"/>
                      <a:pt x="313" y="0"/>
                      <a:pt x="30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8" y="0"/>
                      <a:pt x="29" y="7"/>
                      <a:pt x="28" y="16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0" y="171"/>
                      <a:pt x="5" y="178"/>
                      <a:pt x="14" y="178"/>
                    </a:cubicBezTo>
                    <a:close/>
                  </a:path>
                </a:pathLst>
              </a:custGeom>
              <a:solidFill>
                <a:srgbClr val="1C14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i$ļíḋe">
                <a:extLst>
                  <a:ext uri="{FF2B5EF4-FFF2-40B4-BE49-F238E27FC236}">
                    <a16:creationId xmlns:a16="http://schemas.microsoft.com/office/drawing/2014/main" id="{2F1E4F63-A0E5-4A55-986A-ED66355BC2FC}"/>
                  </a:ext>
                </a:extLst>
              </p:cNvPr>
              <p:cNvSpPr/>
              <p:nvPr/>
            </p:nvSpPr>
            <p:spPr bwMode="auto">
              <a:xfrm>
                <a:off x="8431213" y="2924175"/>
                <a:ext cx="122238" cy="112713"/>
              </a:xfrm>
              <a:custGeom>
                <a:avLst/>
                <a:gdLst>
                  <a:gd name="T0" fmla="*/ 1 w 37"/>
                  <a:gd name="T1" fmla="*/ 17 h 34"/>
                  <a:gd name="T2" fmla="*/ 15 w 37"/>
                  <a:gd name="T3" fmla="*/ 34 h 34"/>
                  <a:gd name="T4" fmla="*/ 35 w 37"/>
                  <a:gd name="T5" fmla="*/ 17 h 34"/>
                  <a:gd name="T6" fmla="*/ 21 w 37"/>
                  <a:gd name="T7" fmla="*/ 0 h 34"/>
                  <a:gd name="T8" fmla="*/ 1 w 37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4">
                    <a:moveTo>
                      <a:pt x="1" y="17"/>
                    </a:moveTo>
                    <a:cubicBezTo>
                      <a:pt x="0" y="26"/>
                      <a:pt x="6" y="34"/>
                      <a:pt x="15" y="34"/>
                    </a:cubicBezTo>
                    <a:cubicBezTo>
                      <a:pt x="24" y="34"/>
                      <a:pt x="33" y="26"/>
                      <a:pt x="35" y="17"/>
                    </a:cubicBezTo>
                    <a:cubicBezTo>
                      <a:pt x="37" y="8"/>
                      <a:pt x="30" y="0"/>
                      <a:pt x="21" y="0"/>
                    </a:cubicBezTo>
                    <a:cubicBezTo>
                      <a:pt x="12" y="0"/>
                      <a:pt x="3" y="8"/>
                      <a:pt x="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ṡľïḑé">
                <a:extLst>
                  <a:ext uri="{FF2B5EF4-FFF2-40B4-BE49-F238E27FC236}">
                    <a16:creationId xmlns:a16="http://schemas.microsoft.com/office/drawing/2014/main" id="{0BADA8F9-7739-497E-BE66-1D4C1F48911A}"/>
                  </a:ext>
                </a:extLst>
              </p:cNvPr>
              <p:cNvSpPr/>
              <p:nvPr/>
            </p:nvSpPr>
            <p:spPr bwMode="auto">
              <a:xfrm>
                <a:off x="8262938" y="2924175"/>
                <a:ext cx="122238" cy="112713"/>
              </a:xfrm>
              <a:custGeom>
                <a:avLst/>
                <a:gdLst>
                  <a:gd name="T0" fmla="*/ 1 w 37"/>
                  <a:gd name="T1" fmla="*/ 17 h 34"/>
                  <a:gd name="T2" fmla="*/ 15 w 37"/>
                  <a:gd name="T3" fmla="*/ 34 h 34"/>
                  <a:gd name="T4" fmla="*/ 35 w 37"/>
                  <a:gd name="T5" fmla="*/ 17 h 34"/>
                  <a:gd name="T6" fmla="*/ 21 w 37"/>
                  <a:gd name="T7" fmla="*/ 0 h 34"/>
                  <a:gd name="T8" fmla="*/ 1 w 37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4">
                    <a:moveTo>
                      <a:pt x="1" y="17"/>
                    </a:moveTo>
                    <a:cubicBezTo>
                      <a:pt x="0" y="26"/>
                      <a:pt x="6" y="34"/>
                      <a:pt x="15" y="34"/>
                    </a:cubicBezTo>
                    <a:cubicBezTo>
                      <a:pt x="24" y="34"/>
                      <a:pt x="33" y="26"/>
                      <a:pt x="35" y="17"/>
                    </a:cubicBezTo>
                    <a:cubicBezTo>
                      <a:pt x="37" y="8"/>
                      <a:pt x="30" y="0"/>
                      <a:pt x="21" y="0"/>
                    </a:cubicBezTo>
                    <a:cubicBezTo>
                      <a:pt x="12" y="0"/>
                      <a:pt x="3" y="8"/>
                      <a:pt x="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ṩľíḑê">
                <a:extLst>
                  <a:ext uri="{FF2B5EF4-FFF2-40B4-BE49-F238E27FC236}">
                    <a16:creationId xmlns:a16="http://schemas.microsoft.com/office/drawing/2014/main" id="{D4939669-5301-4E80-906D-BD2D37B6F51B}"/>
                  </a:ext>
                </a:extLst>
              </p:cNvPr>
              <p:cNvSpPr/>
              <p:nvPr/>
            </p:nvSpPr>
            <p:spPr bwMode="auto">
              <a:xfrm>
                <a:off x="8094663" y="2924175"/>
                <a:ext cx="117475" cy="112713"/>
              </a:xfrm>
              <a:custGeom>
                <a:avLst/>
                <a:gdLst>
                  <a:gd name="T0" fmla="*/ 1 w 36"/>
                  <a:gd name="T1" fmla="*/ 17 h 34"/>
                  <a:gd name="T2" fmla="*/ 15 w 36"/>
                  <a:gd name="T3" fmla="*/ 34 h 34"/>
                  <a:gd name="T4" fmla="*/ 35 w 36"/>
                  <a:gd name="T5" fmla="*/ 17 h 34"/>
                  <a:gd name="T6" fmla="*/ 21 w 36"/>
                  <a:gd name="T7" fmla="*/ 0 h 34"/>
                  <a:gd name="T8" fmla="*/ 1 w 36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1" y="17"/>
                    </a:moveTo>
                    <a:cubicBezTo>
                      <a:pt x="0" y="26"/>
                      <a:pt x="6" y="34"/>
                      <a:pt x="15" y="34"/>
                    </a:cubicBezTo>
                    <a:cubicBezTo>
                      <a:pt x="24" y="34"/>
                      <a:pt x="33" y="26"/>
                      <a:pt x="35" y="17"/>
                    </a:cubicBezTo>
                    <a:cubicBezTo>
                      <a:pt x="36" y="8"/>
                      <a:pt x="30" y="0"/>
                      <a:pt x="21" y="0"/>
                    </a:cubicBezTo>
                    <a:cubicBezTo>
                      <a:pt x="12" y="0"/>
                      <a:pt x="3" y="8"/>
                      <a:pt x="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iṥḻïdê">
                <a:extLst>
                  <a:ext uri="{FF2B5EF4-FFF2-40B4-BE49-F238E27FC236}">
                    <a16:creationId xmlns:a16="http://schemas.microsoft.com/office/drawing/2014/main" id="{50DF5E7C-61E0-450E-8F28-C8C656AF16D2}"/>
                  </a:ext>
                </a:extLst>
              </p:cNvPr>
              <p:cNvSpPr/>
              <p:nvPr/>
            </p:nvSpPr>
            <p:spPr bwMode="auto">
              <a:xfrm>
                <a:off x="8004175" y="3230563"/>
                <a:ext cx="298450" cy="188913"/>
              </a:xfrm>
              <a:custGeom>
                <a:avLst/>
                <a:gdLst>
                  <a:gd name="T0" fmla="*/ 188 w 188"/>
                  <a:gd name="T1" fmla="*/ 9 h 119"/>
                  <a:gd name="T2" fmla="*/ 0 w 188"/>
                  <a:gd name="T3" fmla="*/ 119 h 119"/>
                  <a:gd name="T4" fmla="*/ 34 w 188"/>
                  <a:gd name="T5" fmla="*/ 0 h 119"/>
                  <a:gd name="T6" fmla="*/ 188 w 188"/>
                  <a:gd name="T7" fmla="*/ 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19">
                    <a:moveTo>
                      <a:pt x="188" y="9"/>
                    </a:moveTo>
                    <a:lnTo>
                      <a:pt x="0" y="119"/>
                    </a:lnTo>
                    <a:lnTo>
                      <a:pt x="34" y="0"/>
                    </a:lnTo>
                    <a:lnTo>
                      <a:pt x="188" y="9"/>
                    </a:lnTo>
                    <a:close/>
                  </a:path>
                </a:pathLst>
              </a:custGeom>
              <a:solidFill>
                <a:srgbClr val="1C14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íṣḷiḓè">
                <a:extLst>
                  <a:ext uri="{FF2B5EF4-FFF2-40B4-BE49-F238E27FC236}">
                    <a16:creationId xmlns:a16="http://schemas.microsoft.com/office/drawing/2014/main" id="{C662791B-7686-47DF-924A-53F8032C93FF}"/>
                  </a:ext>
                </a:extLst>
              </p:cNvPr>
              <p:cNvSpPr/>
              <p:nvPr/>
            </p:nvSpPr>
            <p:spPr bwMode="auto">
              <a:xfrm>
                <a:off x="4111625" y="2614613"/>
                <a:ext cx="1052513" cy="590550"/>
              </a:xfrm>
              <a:custGeom>
                <a:avLst/>
                <a:gdLst>
                  <a:gd name="T0" fmla="*/ 304 w 319"/>
                  <a:gd name="T1" fmla="*/ 179 h 179"/>
                  <a:gd name="T2" fmla="*/ 47 w 319"/>
                  <a:gd name="T3" fmla="*/ 179 h 179"/>
                  <a:gd name="T4" fmla="*/ 28 w 319"/>
                  <a:gd name="T5" fmla="*/ 163 h 179"/>
                  <a:gd name="T6" fmla="*/ 1 w 319"/>
                  <a:gd name="T7" fmla="*/ 16 h 179"/>
                  <a:gd name="T8" fmla="*/ 14 w 319"/>
                  <a:gd name="T9" fmla="*/ 0 h 179"/>
                  <a:gd name="T10" fmla="*/ 271 w 319"/>
                  <a:gd name="T11" fmla="*/ 0 h 179"/>
                  <a:gd name="T12" fmla="*/ 290 w 319"/>
                  <a:gd name="T13" fmla="*/ 16 h 179"/>
                  <a:gd name="T14" fmla="*/ 317 w 319"/>
                  <a:gd name="T15" fmla="*/ 163 h 179"/>
                  <a:gd name="T16" fmla="*/ 304 w 319"/>
                  <a:gd name="T17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9" h="179">
                    <a:moveTo>
                      <a:pt x="304" y="179"/>
                    </a:moveTo>
                    <a:cubicBezTo>
                      <a:pt x="47" y="179"/>
                      <a:pt x="47" y="179"/>
                      <a:pt x="47" y="179"/>
                    </a:cubicBezTo>
                    <a:cubicBezTo>
                      <a:pt x="38" y="179"/>
                      <a:pt x="29" y="171"/>
                      <a:pt x="28" y="16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7"/>
                      <a:pt x="5" y="0"/>
                      <a:pt x="14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80" y="0"/>
                      <a:pt x="289" y="7"/>
                      <a:pt x="290" y="16"/>
                    </a:cubicBezTo>
                    <a:cubicBezTo>
                      <a:pt x="317" y="163"/>
                      <a:pt x="317" y="163"/>
                      <a:pt x="317" y="163"/>
                    </a:cubicBezTo>
                    <a:cubicBezTo>
                      <a:pt x="319" y="171"/>
                      <a:pt x="313" y="179"/>
                      <a:pt x="304" y="179"/>
                    </a:cubicBez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ś1iḓè">
                <a:extLst>
                  <a:ext uri="{FF2B5EF4-FFF2-40B4-BE49-F238E27FC236}">
                    <a16:creationId xmlns:a16="http://schemas.microsoft.com/office/drawing/2014/main" id="{BD39ED03-7085-4856-999C-35974B36E5CF}"/>
                  </a:ext>
                </a:extLst>
              </p:cNvPr>
              <p:cNvSpPr/>
              <p:nvPr/>
            </p:nvSpPr>
            <p:spPr bwMode="auto">
              <a:xfrm>
                <a:off x="4408488" y="2855913"/>
                <a:ext cx="122238" cy="107950"/>
              </a:xfrm>
              <a:custGeom>
                <a:avLst/>
                <a:gdLst>
                  <a:gd name="T0" fmla="*/ 35 w 37"/>
                  <a:gd name="T1" fmla="*/ 16 h 33"/>
                  <a:gd name="T2" fmla="*/ 21 w 37"/>
                  <a:gd name="T3" fmla="*/ 33 h 33"/>
                  <a:gd name="T4" fmla="*/ 1 w 37"/>
                  <a:gd name="T5" fmla="*/ 16 h 33"/>
                  <a:gd name="T6" fmla="*/ 15 w 37"/>
                  <a:gd name="T7" fmla="*/ 0 h 33"/>
                  <a:gd name="T8" fmla="*/ 35 w 37"/>
                  <a:gd name="T9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3">
                    <a:moveTo>
                      <a:pt x="35" y="16"/>
                    </a:moveTo>
                    <a:cubicBezTo>
                      <a:pt x="37" y="26"/>
                      <a:pt x="30" y="33"/>
                      <a:pt x="21" y="33"/>
                    </a:cubicBezTo>
                    <a:cubicBezTo>
                      <a:pt x="12" y="33"/>
                      <a:pt x="3" y="26"/>
                      <a:pt x="1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4" y="0"/>
                      <a:pt x="33" y="7"/>
                      <a:pt x="3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íṥ1iďè">
                <a:extLst>
                  <a:ext uri="{FF2B5EF4-FFF2-40B4-BE49-F238E27FC236}">
                    <a16:creationId xmlns:a16="http://schemas.microsoft.com/office/drawing/2014/main" id="{6975E5DF-E780-49A0-B3B9-4F96A9142C66}"/>
                  </a:ext>
                </a:extLst>
              </p:cNvPr>
              <p:cNvSpPr/>
              <p:nvPr/>
            </p:nvSpPr>
            <p:spPr bwMode="auto">
              <a:xfrm>
                <a:off x="4576763" y="2855913"/>
                <a:ext cx="122238" cy="107950"/>
              </a:xfrm>
              <a:custGeom>
                <a:avLst/>
                <a:gdLst>
                  <a:gd name="T0" fmla="*/ 35 w 37"/>
                  <a:gd name="T1" fmla="*/ 16 h 33"/>
                  <a:gd name="T2" fmla="*/ 21 w 37"/>
                  <a:gd name="T3" fmla="*/ 33 h 33"/>
                  <a:gd name="T4" fmla="*/ 1 w 37"/>
                  <a:gd name="T5" fmla="*/ 16 h 33"/>
                  <a:gd name="T6" fmla="*/ 15 w 37"/>
                  <a:gd name="T7" fmla="*/ 0 h 33"/>
                  <a:gd name="T8" fmla="*/ 35 w 37"/>
                  <a:gd name="T9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3">
                    <a:moveTo>
                      <a:pt x="35" y="16"/>
                    </a:moveTo>
                    <a:cubicBezTo>
                      <a:pt x="37" y="26"/>
                      <a:pt x="30" y="33"/>
                      <a:pt x="21" y="33"/>
                    </a:cubicBezTo>
                    <a:cubicBezTo>
                      <a:pt x="12" y="33"/>
                      <a:pt x="3" y="26"/>
                      <a:pt x="1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4" y="0"/>
                      <a:pt x="33" y="7"/>
                      <a:pt x="3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ïṩliḍè">
                <a:extLst>
                  <a:ext uri="{FF2B5EF4-FFF2-40B4-BE49-F238E27FC236}">
                    <a16:creationId xmlns:a16="http://schemas.microsoft.com/office/drawing/2014/main" id="{E7F04A1A-7EFB-4AB1-BBCD-E0B9520ECFCF}"/>
                  </a:ext>
                </a:extLst>
              </p:cNvPr>
              <p:cNvSpPr/>
              <p:nvPr/>
            </p:nvSpPr>
            <p:spPr bwMode="auto">
              <a:xfrm>
                <a:off x="4745038" y="2855913"/>
                <a:ext cx="122238" cy="107950"/>
              </a:xfrm>
              <a:custGeom>
                <a:avLst/>
                <a:gdLst>
                  <a:gd name="T0" fmla="*/ 35 w 37"/>
                  <a:gd name="T1" fmla="*/ 16 h 33"/>
                  <a:gd name="T2" fmla="*/ 21 w 37"/>
                  <a:gd name="T3" fmla="*/ 33 h 33"/>
                  <a:gd name="T4" fmla="*/ 1 w 37"/>
                  <a:gd name="T5" fmla="*/ 16 h 33"/>
                  <a:gd name="T6" fmla="*/ 15 w 37"/>
                  <a:gd name="T7" fmla="*/ 0 h 33"/>
                  <a:gd name="T8" fmla="*/ 35 w 37"/>
                  <a:gd name="T9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3">
                    <a:moveTo>
                      <a:pt x="35" y="16"/>
                    </a:moveTo>
                    <a:cubicBezTo>
                      <a:pt x="37" y="26"/>
                      <a:pt x="30" y="33"/>
                      <a:pt x="21" y="33"/>
                    </a:cubicBezTo>
                    <a:cubicBezTo>
                      <a:pt x="12" y="33"/>
                      <a:pt x="3" y="26"/>
                      <a:pt x="1" y="16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4" y="0"/>
                      <a:pt x="33" y="7"/>
                      <a:pt x="3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ïṡḻiḓê">
                <a:extLst>
                  <a:ext uri="{FF2B5EF4-FFF2-40B4-BE49-F238E27FC236}">
                    <a16:creationId xmlns:a16="http://schemas.microsoft.com/office/drawing/2014/main" id="{15AE4E1E-6533-4D68-9106-A76EF77AA3F7}"/>
                  </a:ext>
                </a:extLst>
              </p:cNvPr>
              <p:cNvSpPr/>
              <p:nvPr/>
            </p:nvSpPr>
            <p:spPr bwMode="auto">
              <a:xfrm>
                <a:off x="4811713" y="3162300"/>
                <a:ext cx="233363" cy="177800"/>
              </a:xfrm>
              <a:custGeom>
                <a:avLst/>
                <a:gdLst>
                  <a:gd name="T0" fmla="*/ 0 w 147"/>
                  <a:gd name="T1" fmla="*/ 6 h 112"/>
                  <a:gd name="T2" fmla="*/ 29 w 147"/>
                  <a:gd name="T3" fmla="*/ 112 h 112"/>
                  <a:gd name="T4" fmla="*/ 147 w 147"/>
                  <a:gd name="T5" fmla="*/ 0 h 112"/>
                  <a:gd name="T6" fmla="*/ 0 w 147"/>
                  <a:gd name="T7" fmla="*/ 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12">
                    <a:moveTo>
                      <a:pt x="0" y="6"/>
                    </a:moveTo>
                    <a:lnTo>
                      <a:pt x="29" y="112"/>
                    </a:lnTo>
                    <a:lnTo>
                      <a:pt x="14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C3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B32568-371C-4A58-8991-7F2EF8BE6047}"/>
              </a:ext>
            </a:extLst>
          </p:cNvPr>
          <p:cNvGrpSpPr/>
          <p:nvPr/>
        </p:nvGrpSpPr>
        <p:grpSpPr>
          <a:xfrm>
            <a:off x="3309854" y="2996441"/>
            <a:ext cx="2722375" cy="2016691"/>
            <a:chOff x="3309854" y="2996441"/>
            <a:chExt cx="2722375" cy="2016691"/>
          </a:xfrm>
        </p:grpSpPr>
        <p:grpSp>
          <p:nvGrpSpPr>
            <p:cNvPr id="27" name="组合 26"/>
            <p:cNvGrpSpPr/>
            <p:nvPr/>
          </p:nvGrpSpPr>
          <p:grpSpPr>
            <a:xfrm>
              <a:off x="3309854" y="2996441"/>
              <a:ext cx="2722375" cy="2016691"/>
              <a:chOff x="-6229200" y="1473170"/>
              <a:chExt cx="1896069" cy="166173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-6229200" y="1473170"/>
                <a:ext cx="1896069" cy="1661730"/>
              </a:xfrm>
              <a:prstGeom prst="rect">
                <a:avLst/>
              </a:prstGeom>
              <a:gradFill flip="none" rotWithShape="1">
                <a:gsLst>
                  <a:gs pos="64000">
                    <a:srgbClr val="ECECEC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noFill/>
              </a:ln>
              <a:effectLst>
                <a:outerShdw blurRad="127000" dist="381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-6129957" y="1573167"/>
                <a:ext cx="1697582" cy="14617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grpSp>
          <p:nvGrpSpPr>
            <p:cNvPr id="404" name="1a349b51-8db5-4dbb-8547-1a04ccf3a48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B192AD59-308A-48AD-B393-1D6F4C6CFC8C}"/>
                </a:ext>
              </a:extLst>
            </p:cNvPr>
            <p:cNvGrpSpPr>
              <a:grpSpLocks/>
            </p:cNvGrpSpPr>
            <p:nvPr>
              <p:custDataLst>
                <p:tags r:id="rId1"/>
              </p:custDataLst>
            </p:nvPr>
          </p:nvGrpSpPr>
          <p:grpSpPr>
            <a:xfrm>
              <a:off x="3476143" y="3092995"/>
              <a:ext cx="2376000" cy="1713600"/>
              <a:chOff x="4062413" y="985838"/>
              <a:chExt cx="4003675" cy="4795838"/>
            </a:xfrm>
          </p:grpSpPr>
          <p:sp>
            <p:nvSpPr>
              <p:cNvPr id="405" name="îş1ïdè">
                <a:extLst>
                  <a:ext uri="{FF2B5EF4-FFF2-40B4-BE49-F238E27FC236}">
                    <a16:creationId xmlns:a16="http://schemas.microsoft.com/office/drawing/2014/main" id="{1B9904A0-E7E9-4A93-93C0-0D8AFF82CB50}"/>
                  </a:ext>
                </a:extLst>
              </p:cNvPr>
              <p:cNvSpPr/>
              <p:nvPr/>
            </p:nvSpPr>
            <p:spPr bwMode="auto">
              <a:xfrm>
                <a:off x="5608638" y="3378200"/>
                <a:ext cx="2408238" cy="2403475"/>
              </a:xfrm>
              <a:custGeom>
                <a:avLst/>
                <a:gdLst>
                  <a:gd name="T0" fmla="*/ 574 w 640"/>
                  <a:gd name="T1" fmla="*/ 321 h 640"/>
                  <a:gd name="T2" fmla="*/ 574 w 640"/>
                  <a:gd name="T3" fmla="*/ 321 h 640"/>
                  <a:gd name="T4" fmla="*/ 558 w 640"/>
                  <a:gd name="T5" fmla="*/ 230 h 640"/>
                  <a:gd name="T6" fmla="*/ 619 w 640"/>
                  <a:gd name="T7" fmla="*/ 206 h 640"/>
                  <a:gd name="T8" fmla="*/ 547 w 640"/>
                  <a:gd name="T9" fmla="*/ 95 h 640"/>
                  <a:gd name="T10" fmla="*/ 500 w 640"/>
                  <a:gd name="T11" fmla="*/ 141 h 640"/>
                  <a:gd name="T12" fmla="*/ 414 w 640"/>
                  <a:gd name="T13" fmla="*/ 84 h 640"/>
                  <a:gd name="T14" fmla="*/ 438 w 640"/>
                  <a:gd name="T15" fmla="*/ 23 h 640"/>
                  <a:gd name="T16" fmla="*/ 320 w 640"/>
                  <a:gd name="T17" fmla="*/ 0 h 640"/>
                  <a:gd name="T18" fmla="*/ 320 w 640"/>
                  <a:gd name="T19" fmla="*/ 66 h 640"/>
                  <a:gd name="T20" fmla="*/ 228 w 640"/>
                  <a:gd name="T21" fmla="*/ 83 h 640"/>
                  <a:gd name="T22" fmla="*/ 205 w 640"/>
                  <a:gd name="T23" fmla="*/ 21 h 640"/>
                  <a:gd name="T24" fmla="*/ 94 w 640"/>
                  <a:gd name="T25" fmla="*/ 94 h 640"/>
                  <a:gd name="T26" fmla="*/ 140 w 640"/>
                  <a:gd name="T27" fmla="*/ 140 h 640"/>
                  <a:gd name="T28" fmla="*/ 83 w 640"/>
                  <a:gd name="T29" fmla="*/ 227 h 640"/>
                  <a:gd name="T30" fmla="*/ 22 w 640"/>
                  <a:gd name="T31" fmla="*/ 203 h 640"/>
                  <a:gd name="T32" fmla="*/ 0 w 640"/>
                  <a:gd name="T33" fmla="*/ 320 h 640"/>
                  <a:gd name="T34" fmla="*/ 0 w 640"/>
                  <a:gd name="T35" fmla="*/ 320 h 640"/>
                  <a:gd name="T36" fmla="*/ 65 w 640"/>
                  <a:gd name="T37" fmla="*/ 320 h 640"/>
                  <a:gd name="T38" fmla="*/ 82 w 640"/>
                  <a:gd name="T39" fmla="*/ 412 h 640"/>
                  <a:gd name="T40" fmla="*/ 21 w 640"/>
                  <a:gd name="T41" fmla="*/ 435 h 640"/>
                  <a:gd name="T42" fmla="*/ 93 w 640"/>
                  <a:gd name="T43" fmla="*/ 546 h 640"/>
                  <a:gd name="T44" fmla="*/ 140 w 640"/>
                  <a:gd name="T45" fmla="*/ 500 h 640"/>
                  <a:gd name="T46" fmla="*/ 226 w 640"/>
                  <a:gd name="T47" fmla="*/ 557 h 640"/>
                  <a:gd name="T48" fmla="*/ 202 w 640"/>
                  <a:gd name="T49" fmla="*/ 618 h 640"/>
                  <a:gd name="T50" fmla="*/ 319 w 640"/>
                  <a:gd name="T51" fmla="*/ 640 h 640"/>
                  <a:gd name="T52" fmla="*/ 319 w 640"/>
                  <a:gd name="T53" fmla="*/ 575 h 640"/>
                  <a:gd name="T54" fmla="*/ 411 w 640"/>
                  <a:gd name="T55" fmla="*/ 558 h 640"/>
                  <a:gd name="T56" fmla="*/ 434 w 640"/>
                  <a:gd name="T57" fmla="*/ 619 h 640"/>
                  <a:gd name="T58" fmla="*/ 545 w 640"/>
                  <a:gd name="T59" fmla="*/ 547 h 640"/>
                  <a:gd name="T60" fmla="*/ 499 w 640"/>
                  <a:gd name="T61" fmla="*/ 501 h 640"/>
                  <a:gd name="T62" fmla="*/ 556 w 640"/>
                  <a:gd name="T63" fmla="*/ 416 h 640"/>
                  <a:gd name="T64" fmla="*/ 617 w 640"/>
                  <a:gd name="T65" fmla="*/ 439 h 640"/>
                  <a:gd name="T66" fmla="*/ 640 w 640"/>
                  <a:gd name="T67" fmla="*/ 322 h 640"/>
                  <a:gd name="T68" fmla="*/ 574 w 640"/>
                  <a:gd name="T69" fmla="*/ 321 h 640"/>
                  <a:gd name="T70" fmla="*/ 320 w 640"/>
                  <a:gd name="T71" fmla="*/ 428 h 640"/>
                  <a:gd name="T72" fmla="*/ 212 w 640"/>
                  <a:gd name="T73" fmla="*/ 320 h 640"/>
                  <a:gd name="T74" fmla="*/ 320 w 640"/>
                  <a:gd name="T75" fmla="*/ 212 h 640"/>
                  <a:gd name="T76" fmla="*/ 428 w 640"/>
                  <a:gd name="T77" fmla="*/ 320 h 640"/>
                  <a:gd name="T78" fmla="*/ 320 w 640"/>
                  <a:gd name="T79" fmla="*/ 428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0" h="640">
                    <a:moveTo>
                      <a:pt x="574" y="321"/>
                    </a:moveTo>
                    <a:cubicBezTo>
                      <a:pt x="574" y="321"/>
                      <a:pt x="574" y="321"/>
                      <a:pt x="574" y="321"/>
                    </a:cubicBezTo>
                    <a:cubicBezTo>
                      <a:pt x="574" y="289"/>
                      <a:pt x="568" y="258"/>
                      <a:pt x="558" y="230"/>
                    </a:cubicBezTo>
                    <a:cubicBezTo>
                      <a:pt x="619" y="206"/>
                      <a:pt x="619" y="206"/>
                      <a:pt x="619" y="206"/>
                    </a:cubicBezTo>
                    <a:cubicBezTo>
                      <a:pt x="603" y="164"/>
                      <a:pt x="578" y="126"/>
                      <a:pt x="547" y="95"/>
                    </a:cubicBezTo>
                    <a:cubicBezTo>
                      <a:pt x="500" y="141"/>
                      <a:pt x="500" y="141"/>
                      <a:pt x="500" y="141"/>
                    </a:cubicBezTo>
                    <a:cubicBezTo>
                      <a:pt x="476" y="116"/>
                      <a:pt x="447" y="97"/>
                      <a:pt x="414" y="84"/>
                    </a:cubicBezTo>
                    <a:cubicBezTo>
                      <a:pt x="438" y="23"/>
                      <a:pt x="438" y="23"/>
                      <a:pt x="438" y="23"/>
                    </a:cubicBezTo>
                    <a:cubicBezTo>
                      <a:pt x="402" y="8"/>
                      <a:pt x="362" y="0"/>
                      <a:pt x="320" y="0"/>
                    </a:cubicBezTo>
                    <a:cubicBezTo>
                      <a:pt x="320" y="66"/>
                      <a:pt x="320" y="66"/>
                      <a:pt x="320" y="66"/>
                    </a:cubicBezTo>
                    <a:cubicBezTo>
                      <a:pt x="288" y="66"/>
                      <a:pt x="257" y="72"/>
                      <a:pt x="228" y="83"/>
                    </a:cubicBezTo>
                    <a:cubicBezTo>
                      <a:pt x="205" y="21"/>
                      <a:pt x="205" y="21"/>
                      <a:pt x="205" y="21"/>
                    </a:cubicBezTo>
                    <a:cubicBezTo>
                      <a:pt x="163" y="38"/>
                      <a:pt x="125" y="63"/>
                      <a:pt x="94" y="94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5" y="165"/>
                      <a:pt x="96" y="194"/>
                      <a:pt x="83" y="227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8" y="239"/>
                      <a:pt x="0" y="278"/>
                      <a:pt x="0" y="320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65" y="320"/>
                      <a:pt x="65" y="320"/>
                      <a:pt x="65" y="320"/>
                    </a:cubicBezTo>
                    <a:cubicBezTo>
                      <a:pt x="65" y="353"/>
                      <a:pt x="71" y="384"/>
                      <a:pt x="82" y="412"/>
                    </a:cubicBezTo>
                    <a:cubicBezTo>
                      <a:pt x="21" y="435"/>
                      <a:pt x="21" y="435"/>
                      <a:pt x="21" y="435"/>
                    </a:cubicBezTo>
                    <a:cubicBezTo>
                      <a:pt x="37" y="477"/>
                      <a:pt x="62" y="515"/>
                      <a:pt x="93" y="546"/>
                    </a:cubicBezTo>
                    <a:cubicBezTo>
                      <a:pt x="140" y="500"/>
                      <a:pt x="140" y="500"/>
                      <a:pt x="140" y="500"/>
                    </a:cubicBezTo>
                    <a:cubicBezTo>
                      <a:pt x="164" y="525"/>
                      <a:pt x="193" y="544"/>
                      <a:pt x="226" y="557"/>
                    </a:cubicBezTo>
                    <a:cubicBezTo>
                      <a:pt x="202" y="618"/>
                      <a:pt x="202" y="618"/>
                      <a:pt x="202" y="618"/>
                    </a:cubicBezTo>
                    <a:cubicBezTo>
                      <a:pt x="238" y="632"/>
                      <a:pt x="278" y="640"/>
                      <a:pt x="319" y="640"/>
                    </a:cubicBezTo>
                    <a:cubicBezTo>
                      <a:pt x="319" y="575"/>
                      <a:pt x="319" y="575"/>
                      <a:pt x="319" y="575"/>
                    </a:cubicBezTo>
                    <a:cubicBezTo>
                      <a:pt x="352" y="575"/>
                      <a:pt x="382" y="569"/>
                      <a:pt x="411" y="558"/>
                    </a:cubicBezTo>
                    <a:cubicBezTo>
                      <a:pt x="434" y="619"/>
                      <a:pt x="434" y="619"/>
                      <a:pt x="434" y="619"/>
                    </a:cubicBezTo>
                    <a:cubicBezTo>
                      <a:pt x="476" y="603"/>
                      <a:pt x="514" y="578"/>
                      <a:pt x="545" y="547"/>
                    </a:cubicBezTo>
                    <a:cubicBezTo>
                      <a:pt x="499" y="501"/>
                      <a:pt x="499" y="501"/>
                      <a:pt x="499" y="501"/>
                    </a:cubicBezTo>
                    <a:cubicBezTo>
                      <a:pt x="523" y="477"/>
                      <a:pt x="543" y="448"/>
                      <a:pt x="556" y="416"/>
                    </a:cubicBezTo>
                    <a:cubicBezTo>
                      <a:pt x="617" y="439"/>
                      <a:pt x="617" y="439"/>
                      <a:pt x="617" y="439"/>
                    </a:cubicBezTo>
                    <a:cubicBezTo>
                      <a:pt x="632" y="403"/>
                      <a:pt x="640" y="363"/>
                      <a:pt x="640" y="322"/>
                    </a:cubicBezTo>
                    <a:cubicBezTo>
                      <a:pt x="574" y="321"/>
                      <a:pt x="574" y="321"/>
                      <a:pt x="574" y="321"/>
                    </a:cubicBezTo>
                    <a:moveTo>
                      <a:pt x="320" y="428"/>
                    </a:moveTo>
                    <a:cubicBezTo>
                      <a:pt x="260" y="428"/>
                      <a:pt x="212" y="380"/>
                      <a:pt x="212" y="320"/>
                    </a:cubicBezTo>
                    <a:cubicBezTo>
                      <a:pt x="212" y="260"/>
                      <a:pt x="260" y="212"/>
                      <a:pt x="320" y="212"/>
                    </a:cubicBezTo>
                    <a:cubicBezTo>
                      <a:pt x="380" y="212"/>
                      <a:pt x="428" y="261"/>
                      <a:pt x="428" y="320"/>
                    </a:cubicBezTo>
                    <a:cubicBezTo>
                      <a:pt x="428" y="380"/>
                      <a:pt x="379" y="428"/>
                      <a:pt x="320" y="428"/>
                    </a:cubicBezTo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isḷíḍè">
                <a:extLst>
                  <a:ext uri="{FF2B5EF4-FFF2-40B4-BE49-F238E27FC236}">
                    <a16:creationId xmlns:a16="http://schemas.microsoft.com/office/drawing/2014/main" id="{422F7696-89FC-4998-88E7-A865D9986CCA}"/>
                  </a:ext>
                </a:extLst>
              </p:cNvPr>
              <p:cNvSpPr/>
              <p:nvPr/>
            </p:nvSpPr>
            <p:spPr bwMode="auto">
              <a:xfrm>
                <a:off x="6459538" y="3735388"/>
                <a:ext cx="1557338" cy="1735138"/>
              </a:xfrm>
              <a:custGeom>
                <a:avLst/>
                <a:gdLst>
                  <a:gd name="T0" fmla="*/ 0 w 414"/>
                  <a:gd name="T1" fmla="*/ 462 h 462"/>
                  <a:gd name="T2" fmla="*/ 0 w 414"/>
                  <a:gd name="T3" fmla="*/ 462 h 462"/>
                  <a:gd name="T4" fmla="*/ 0 w 414"/>
                  <a:gd name="T5" fmla="*/ 462 h 462"/>
                  <a:gd name="T6" fmla="*/ 0 w 414"/>
                  <a:gd name="T7" fmla="*/ 462 h 462"/>
                  <a:gd name="T8" fmla="*/ 0 w 414"/>
                  <a:gd name="T9" fmla="*/ 462 h 462"/>
                  <a:gd name="T10" fmla="*/ 0 w 414"/>
                  <a:gd name="T11" fmla="*/ 462 h 462"/>
                  <a:gd name="T12" fmla="*/ 93 w 414"/>
                  <a:gd name="T13" fmla="*/ 333 h 462"/>
                  <a:gd name="T14" fmla="*/ 93 w 414"/>
                  <a:gd name="T15" fmla="*/ 333 h 462"/>
                  <a:gd name="T16" fmla="*/ 93 w 414"/>
                  <a:gd name="T17" fmla="*/ 333 h 462"/>
                  <a:gd name="T18" fmla="*/ 93 w 414"/>
                  <a:gd name="T19" fmla="*/ 333 h 462"/>
                  <a:gd name="T20" fmla="*/ 93 w 414"/>
                  <a:gd name="T21" fmla="*/ 333 h 462"/>
                  <a:gd name="T22" fmla="*/ 93 w 414"/>
                  <a:gd name="T23" fmla="*/ 333 h 462"/>
                  <a:gd name="T24" fmla="*/ 93 w 414"/>
                  <a:gd name="T25" fmla="*/ 333 h 462"/>
                  <a:gd name="T26" fmla="*/ 93 w 414"/>
                  <a:gd name="T27" fmla="*/ 333 h 462"/>
                  <a:gd name="T28" fmla="*/ 93 w 414"/>
                  <a:gd name="T29" fmla="*/ 333 h 462"/>
                  <a:gd name="T30" fmla="*/ 93 w 414"/>
                  <a:gd name="T31" fmla="*/ 333 h 462"/>
                  <a:gd name="T32" fmla="*/ 93 w 414"/>
                  <a:gd name="T33" fmla="*/ 333 h 462"/>
                  <a:gd name="T34" fmla="*/ 93 w 414"/>
                  <a:gd name="T35" fmla="*/ 333 h 462"/>
                  <a:gd name="T36" fmla="*/ 70 w 414"/>
                  <a:gd name="T37" fmla="*/ 331 h 462"/>
                  <a:gd name="T38" fmla="*/ 70 w 414"/>
                  <a:gd name="T39" fmla="*/ 331 h 462"/>
                  <a:gd name="T40" fmla="*/ 93 w 414"/>
                  <a:gd name="T41" fmla="*/ 333 h 462"/>
                  <a:gd name="T42" fmla="*/ 70 w 414"/>
                  <a:gd name="T43" fmla="*/ 331 h 462"/>
                  <a:gd name="T44" fmla="*/ 348 w 414"/>
                  <a:gd name="T45" fmla="*/ 226 h 462"/>
                  <a:gd name="T46" fmla="*/ 348 w 414"/>
                  <a:gd name="T47" fmla="*/ 226 h 462"/>
                  <a:gd name="T48" fmla="*/ 414 w 414"/>
                  <a:gd name="T49" fmla="*/ 227 h 462"/>
                  <a:gd name="T50" fmla="*/ 414 w 414"/>
                  <a:gd name="T51" fmla="*/ 227 h 462"/>
                  <a:gd name="T52" fmla="*/ 348 w 414"/>
                  <a:gd name="T53" fmla="*/ 226 h 462"/>
                  <a:gd name="T54" fmla="*/ 195 w 414"/>
                  <a:gd name="T55" fmla="*/ 188 h 462"/>
                  <a:gd name="T56" fmla="*/ 195 w 414"/>
                  <a:gd name="T57" fmla="*/ 188 h 462"/>
                  <a:gd name="T58" fmla="*/ 202 w 414"/>
                  <a:gd name="T59" fmla="*/ 225 h 462"/>
                  <a:gd name="T60" fmla="*/ 94 w 414"/>
                  <a:gd name="T61" fmla="*/ 333 h 462"/>
                  <a:gd name="T62" fmla="*/ 94 w 414"/>
                  <a:gd name="T63" fmla="*/ 333 h 462"/>
                  <a:gd name="T64" fmla="*/ 94 w 414"/>
                  <a:gd name="T65" fmla="*/ 333 h 462"/>
                  <a:gd name="T66" fmla="*/ 94 w 414"/>
                  <a:gd name="T67" fmla="*/ 333 h 462"/>
                  <a:gd name="T68" fmla="*/ 94 w 414"/>
                  <a:gd name="T69" fmla="*/ 333 h 462"/>
                  <a:gd name="T70" fmla="*/ 202 w 414"/>
                  <a:gd name="T71" fmla="*/ 225 h 462"/>
                  <a:gd name="T72" fmla="*/ 195 w 414"/>
                  <a:gd name="T73" fmla="*/ 188 h 462"/>
                  <a:gd name="T74" fmla="*/ 321 w 414"/>
                  <a:gd name="T75" fmla="*/ 0 h 462"/>
                  <a:gd name="T76" fmla="*/ 274 w 414"/>
                  <a:gd name="T77" fmla="*/ 46 h 462"/>
                  <a:gd name="T78" fmla="*/ 274 w 414"/>
                  <a:gd name="T79" fmla="*/ 46 h 462"/>
                  <a:gd name="T80" fmla="*/ 274 w 414"/>
                  <a:gd name="T81" fmla="*/ 46 h 462"/>
                  <a:gd name="T82" fmla="*/ 321 w 414"/>
                  <a:gd name="T83" fmla="*/ 0 h 462"/>
                  <a:gd name="T84" fmla="*/ 393 w 414"/>
                  <a:gd name="T85" fmla="*/ 111 h 462"/>
                  <a:gd name="T86" fmla="*/ 393 w 414"/>
                  <a:gd name="T87" fmla="*/ 111 h 462"/>
                  <a:gd name="T88" fmla="*/ 321 w 414"/>
                  <a:gd name="T89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4" h="462">
                    <a:moveTo>
                      <a:pt x="0" y="462"/>
                    </a:moveTo>
                    <a:cubicBezTo>
                      <a:pt x="0" y="462"/>
                      <a:pt x="0" y="462"/>
                      <a:pt x="0" y="462"/>
                    </a:cubicBezTo>
                    <a:cubicBezTo>
                      <a:pt x="0" y="462"/>
                      <a:pt x="0" y="462"/>
                      <a:pt x="0" y="462"/>
                    </a:cubicBezTo>
                    <a:moveTo>
                      <a:pt x="0" y="462"/>
                    </a:moveTo>
                    <a:cubicBezTo>
                      <a:pt x="0" y="462"/>
                      <a:pt x="0" y="462"/>
                      <a:pt x="0" y="462"/>
                    </a:cubicBezTo>
                    <a:cubicBezTo>
                      <a:pt x="0" y="462"/>
                      <a:pt x="0" y="462"/>
                      <a:pt x="0" y="462"/>
                    </a:cubicBezTo>
                    <a:moveTo>
                      <a:pt x="93" y="333"/>
                    </a:moveTo>
                    <a:cubicBezTo>
                      <a:pt x="93" y="333"/>
                      <a:pt x="93" y="333"/>
                      <a:pt x="93" y="333"/>
                    </a:cubicBezTo>
                    <a:cubicBezTo>
                      <a:pt x="93" y="333"/>
                      <a:pt x="93" y="333"/>
                      <a:pt x="93" y="333"/>
                    </a:cubicBezTo>
                    <a:moveTo>
                      <a:pt x="93" y="333"/>
                    </a:moveTo>
                    <a:cubicBezTo>
                      <a:pt x="93" y="333"/>
                      <a:pt x="93" y="333"/>
                      <a:pt x="93" y="333"/>
                    </a:cubicBezTo>
                    <a:cubicBezTo>
                      <a:pt x="93" y="333"/>
                      <a:pt x="93" y="333"/>
                      <a:pt x="93" y="333"/>
                    </a:cubicBezTo>
                    <a:moveTo>
                      <a:pt x="93" y="333"/>
                    </a:moveTo>
                    <a:cubicBezTo>
                      <a:pt x="93" y="333"/>
                      <a:pt x="93" y="333"/>
                      <a:pt x="93" y="333"/>
                    </a:cubicBezTo>
                    <a:cubicBezTo>
                      <a:pt x="93" y="333"/>
                      <a:pt x="93" y="333"/>
                      <a:pt x="93" y="333"/>
                    </a:cubicBezTo>
                    <a:moveTo>
                      <a:pt x="93" y="333"/>
                    </a:moveTo>
                    <a:cubicBezTo>
                      <a:pt x="93" y="333"/>
                      <a:pt x="93" y="333"/>
                      <a:pt x="93" y="333"/>
                    </a:cubicBezTo>
                    <a:cubicBezTo>
                      <a:pt x="93" y="333"/>
                      <a:pt x="93" y="333"/>
                      <a:pt x="93" y="333"/>
                    </a:cubicBezTo>
                    <a:moveTo>
                      <a:pt x="70" y="331"/>
                    </a:moveTo>
                    <a:cubicBezTo>
                      <a:pt x="70" y="331"/>
                      <a:pt x="70" y="331"/>
                      <a:pt x="70" y="331"/>
                    </a:cubicBezTo>
                    <a:cubicBezTo>
                      <a:pt x="77" y="332"/>
                      <a:pt x="85" y="333"/>
                      <a:pt x="93" y="333"/>
                    </a:cubicBezTo>
                    <a:cubicBezTo>
                      <a:pt x="85" y="333"/>
                      <a:pt x="77" y="332"/>
                      <a:pt x="70" y="331"/>
                    </a:cubicBezTo>
                    <a:moveTo>
                      <a:pt x="348" y="226"/>
                    </a:moveTo>
                    <a:cubicBezTo>
                      <a:pt x="348" y="226"/>
                      <a:pt x="348" y="226"/>
                      <a:pt x="348" y="226"/>
                    </a:cubicBezTo>
                    <a:cubicBezTo>
                      <a:pt x="414" y="227"/>
                      <a:pt x="414" y="227"/>
                      <a:pt x="414" y="227"/>
                    </a:cubicBezTo>
                    <a:cubicBezTo>
                      <a:pt x="414" y="227"/>
                      <a:pt x="414" y="227"/>
                      <a:pt x="414" y="227"/>
                    </a:cubicBezTo>
                    <a:cubicBezTo>
                      <a:pt x="348" y="226"/>
                      <a:pt x="348" y="226"/>
                      <a:pt x="348" y="226"/>
                    </a:cubicBezTo>
                    <a:moveTo>
                      <a:pt x="195" y="188"/>
                    </a:moveTo>
                    <a:cubicBezTo>
                      <a:pt x="195" y="188"/>
                      <a:pt x="195" y="188"/>
                      <a:pt x="195" y="188"/>
                    </a:cubicBezTo>
                    <a:cubicBezTo>
                      <a:pt x="199" y="200"/>
                      <a:pt x="202" y="212"/>
                      <a:pt x="202" y="225"/>
                    </a:cubicBezTo>
                    <a:cubicBezTo>
                      <a:pt x="202" y="285"/>
                      <a:pt x="153" y="333"/>
                      <a:pt x="94" y="333"/>
                    </a:cubicBezTo>
                    <a:cubicBezTo>
                      <a:pt x="94" y="333"/>
                      <a:pt x="94" y="333"/>
                      <a:pt x="94" y="333"/>
                    </a:cubicBezTo>
                    <a:cubicBezTo>
                      <a:pt x="94" y="333"/>
                      <a:pt x="94" y="333"/>
                      <a:pt x="94" y="333"/>
                    </a:cubicBezTo>
                    <a:cubicBezTo>
                      <a:pt x="94" y="333"/>
                      <a:pt x="94" y="333"/>
                      <a:pt x="94" y="333"/>
                    </a:cubicBezTo>
                    <a:cubicBezTo>
                      <a:pt x="94" y="333"/>
                      <a:pt x="94" y="333"/>
                      <a:pt x="94" y="333"/>
                    </a:cubicBezTo>
                    <a:cubicBezTo>
                      <a:pt x="153" y="333"/>
                      <a:pt x="202" y="285"/>
                      <a:pt x="202" y="225"/>
                    </a:cubicBezTo>
                    <a:cubicBezTo>
                      <a:pt x="202" y="212"/>
                      <a:pt x="199" y="200"/>
                      <a:pt x="195" y="188"/>
                    </a:cubicBezTo>
                    <a:moveTo>
                      <a:pt x="321" y="0"/>
                    </a:moveTo>
                    <a:cubicBezTo>
                      <a:pt x="274" y="46"/>
                      <a:pt x="274" y="46"/>
                      <a:pt x="274" y="46"/>
                    </a:cubicBezTo>
                    <a:cubicBezTo>
                      <a:pt x="274" y="46"/>
                      <a:pt x="274" y="46"/>
                      <a:pt x="274" y="46"/>
                    </a:cubicBezTo>
                    <a:cubicBezTo>
                      <a:pt x="274" y="46"/>
                      <a:pt x="274" y="46"/>
                      <a:pt x="274" y="46"/>
                    </a:cubicBezTo>
                    <a:cubicBezTo>
                      <a:pt x="321" y="0"/>
                      <a:pt x="321" y="0"/>
                      <a:pt x="321" y="0"/>
                    </a:cubicBezTo>
                    <a:cubicBezTo>
                      <a:pt x="352" y="31"/>
                      <a:pt x="377" y="69"/>
                      <a:pt x="393" y="111"/>
                    </a:cubicBezTo>
                    <a:cubicBezTo>
                      <a:pt x="393" y="111"/>
                      <a:pt x="393" y="111"/>
                      <a:pt x="393" y="111"/>
                    </a:cubicBezTo>
                    <a:cubicBezTo>
                      <a:pt x="377" y="69"/>
                      <a:pt x="352" y="31"/>
                      <a:pt x="321" y="0"/>
                    </a:cubicBezTo>
                  </a:path>
                </a:pathLst>
              </a:custGeom>
              <a:solidFill>
                <a:srgbClr val="FAC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íṥľíḋè">
                <a:extLst>
                  <a:ext uri="{FF2B5EF4-FFF2-40B4-BE49-F238E27FC236}">
                    <a16:creationId xmlns:a16="http://schemas.microsoft.com/office/drawing/2014/main" id="{3C88EF59-7A61-4CD5-8BB0-CF4D1F63A94C}"/>
                  </a:ext>
                </a:extLst>
              </p:cNvPr>
              <p:cNvSpPr/>
              <p:nvPr/>
            </p:nvSpPr>
            <p:spPr bwMode="auto">
              <a:xfrm>
                <a:off x="6149975" y="3735388"/>
                <a:ext cx="1866900" cy="2046288"/>
              </a:xfrm>
              <a:custGeom>
                <a:avLst/>
                <a:gdLst>
                  <a:gd name="T0" fmla="*/ 403 w 496"/>
                  <a:gd name="T1" fmla="*/ 0 h 545"/>
                  <a:gd name="T2" fmla="*/ 356 w 496"/>
                  <a:gd name="T3" fmla="*/ 46 h 545"/>
                  <a:gd name="T4" fmla="*/ 356 w 496"/>
                  <a:gd name="T5" fmla="*/ 46 h 545"/>
                  <a:gd name="T6" fmla="*/ 313 w 496"/>
                  <a:gd name="T7" fmla="*/ 11 h 545"/>
                  <a:gd name="T8" fmla="*/ 277 w 496"/>
                  <a:gd name="T9" fmla="*/ 188 h 545"/>
                  <a:gd name="T10" fmla="*/ 284 w 496"/>
                  <a:gd name="T11" fmla="*/ 225 h 545"/>
                  <a:gd name="T12" fmla="*/ 176 w 496"/>
                  <a:gd name="T13" fmla="*/ 333 h 545"/>
                  <a:gd name="T14" fmla="*/ 176 w 496"/>
                  <a:gd name="T15" fmla="*/ 333 h 545"/>
                  <a:gd name="T16" fmla="*/ 176 w 496"/>
                  <a:gd name="T17" fmla="*/ 333 h 545"/>
                  <a:gd name="T18" fmla="*/ 175 w 496"/>
                  <a:gd name="T19" fmla="*/ 333 h 545"/>
                  <a:gd name="T20" fmla="*/ 175 w 496"/>
                  <a:gd name="T21" fmla="*/ 333 h 545"/>
                  <a:gd name="T22" fmla="*/ 175 w 496"/>
                  <a:gd name="T23" fmla="*/ 333 h 545"/>
                  <a:gd name="T24" fmla="*/ 175 w 496"/>
                  <a:gd name="T25" fmla="*/ 333 h 545"/>
                  <a:gd name="T26" fmla="*/ 175 w 496"/>
                  <a:gd name="T27" fmla="*/ 333 h 545"/>
                  <a:gd name="T28" fmla="*/ 175 w 496"/>
                  <a:gd name="T29" fmla="*/ 333 h 545"/>
                  <a:gd name="T30" fmla="*/ 175 w 496"/>
                  <a:gd name="T31" fmla="*/ 333 h 545"/>
                  <a:gd name="T32" fmla="*/ 175 w 496"/>
                  <a:gd name="T33" fmla="*/ 333 h 545"/>
                  <a:gd name="T34" fmla="*/ 175 w 496"/>
                  <a:gd name="T35" fmla="*/ 333 h 545"/>
                  <a:gd name="T36" fmla="*/ 152 w 496"/>
                  <a:gd name="T37" fmla="*/ 331 h 545"/>
                  <a:gd name="T38" fmla="*/ 5 w 496"/>
                  <a:gd name="T39" fmla="*/ 408 h 545"/>
                  <a:gd name="T40" fmla="*/ 0 w 496"/>
                  <a:gd name="T41" fmla="*/ 409 h 545"/>
                  <a:gd name="T42" fmla="*/ 82 w 496"/>
                  <a:gd name="T43" fmla="*/ 462 h 545"/>
                  <a:gd name="T44" fmla="*/ 82 w 496"/>
                  <a:gd name="T45" fmla="*/ 462 h 545"/>
                  <a:gd name="T46" fmla="*/ 82 w 496"/>
                  <a:gd name="T47" fmla="*/ 462 h 545"/>
                  <a:gd name="T48" fmla="*/ 82 w 496"/>
                  <a:gd name="T49" fmla="*/ 462 h 545"/>
                  <a:gd name="T50" fmla="*/ 82 w 496"/>
                  <a:gd name="T51" fmla="*/ 462 h 545"/>
                  <a:gd name="T52" fmla="*/ 82 w 496"/>
                  <a:gd name="T53" fmla="*/ 462 h 545"/>
                  <a:gd name="T54" fmla="*/ 58 w 496"/>
                  <a:gd name="T55" fmla="*/ 523 h 545"/>
                  <a:gd name="T56" fmla="*/ 175 w 496"/>
                  <a:gd name="T57" fmla="*/ 545 h 545"/>
                  <a:gd name="T58" fmla="*/ 175 w 496"/>
                  <a:gd name="T59" fmla="*/ 480 h 545"/>
                  <a:gd name="T60" fmla="*/ 176 w 496"/>
                  <a:gd name="T61" fmla="*/ 480 h 545"/>
                  <a:gd name="T62" fmla="*/ 267 w 496"/>
                  <a:gd name="T63" fmla="*/ 463 h 545"/>
                  <a:gd name="T64" fmla="*/ 290 w 496"/>
                  <a:gd name="T65" fmla="*/ 524 h 545"/>
                  <a:gd name="T66" fmla="*/ 401 w 496"/>
                  <a:gd name="T67" fmla="*/ 452 h 545"/>
                  <a:gd name="T68" fmla="*/ 355 w 496"/>
                  <a:gd name="T69" fmla="*/ 406 h 545"/>
                  <a:gd name="T70" fmla="*/ 355 w 496"/>
                  <a:gd name="T71" fmla="*/ 406 h 545"/>
                  <a:gd name="T72" fmla="*/ 412 w 496"/>
                  <a:gd name="T73" fmla="*/ 321 h 545"/>
                  <a:gd name="T74" fmla="*/ 473 w 496"/>
                  <a:gd name="T75" fmla="*/ 344 h 545"/>
                  <a:gd name="T76" fmla="*/ 496 w 496"/>
                  <a:gd name="T77" fmla="*/ 227 h 545"/>
                  <a:gd name="T78" fmla="*/ 430 w 496"/>
                  <a:gd name="T79" fmla="*/ 226 h 545"/>
                  <a:gd name="T80" fmla="*/ 430 w 496"/>
                  <a:gd name="T81" fmla="*/ 226 h 545"/>
                  <a:gd name="T82" fmla="*/ 430 w 496"/>
                  <a:gd name="T83" fmla="*/ 226 h 545"/>
                  <a:gd name="T84" fmla="*/ 430 w 496"/>
                  <a:gd name="T85" fmla="*/ 226 h 545"/>
                  <a:gd name="T86" fmla="*/ 430 w 496"/>
                  <a:gd name="T87" fmla="*/ 225 h 545"/>
                  <a:gd name="T88" fmla="*/ 414 w 496"/>
                  <a:gd name="T89" fmla="*/ 135 h 545"/>
                  <a:gd name="T90" fmla="*/ 414 w 496"/>
                  <a:gd name="T91" fmla="*/ 135 h 545"/>
                  <a:gd name="T92" fmla="*/ 414 w 496"/>
                  <a:gd name="T93" fmla="*/ 135 h 545"/>
                  <a:gd name="T94" fmla="*/ 475 w 496"/>
                  <a:gd name="T95" fmla="*/ 111 h 545"/>
                  <a:gd name="T96" fmla="*/ 403 w 496"/>
                  <a:gd name="T97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6" h="545">
                    <a:moveTo>
                      <a:pt x="403" y="0"/>
                    </a:moveTo>
                    <a:cubicBezTo>
                      <a:pt x="356" y="46"/>
                      <a:pt x="356" y="46"/>
                      <a:pt x="356" y="46"/>
                    </a:cubicBezTo>
                    <a:cubicBezTo>
                      <a:pt x="356" y="46"/>
                      <a:pt x="356" y="46"/>
                      <a:pt x="356" y="46"/>
                    </a:cubicBezTo>
                    <a:cubicBezTo>
                      <a:pt x="343" y="33"/>
                      <a:pt x="329" y="21"/>
                      <a:pt x="313" y="11"/>
                    </a:cubicBezTo>
                    <a:cubicBezTo>
                      <a:pt x="317" y="72"/>
                      <a:pt x="304" y="133"/>
                      <a:pt x="277" y="188"/>
                    </a:cubicBezTo>
                    <a:cubicBezTo>
                      <a:pt x="281" y="200"/>
                      <a:pt x="284" y="212"/>
                      <a:pt x="284" y="225"/>
                    </a:cubicBezTo>
                    <a:cubicBezTo>
                      <a:pt x="284" y="285"/>
                      <a:pt x="235" y="333"/>
                      <a:pt x="176" y="333"/>
                    </a:cubicBezTo>
                    <a:cubicBezTo>
                      <a:pt x="176" y="333"/>
                      <a:pt x="176" y="333"/>
                      <a:pt x="176" y="333"/>
                    </a:cubicBezTo>
                    <a:cubicBezTo>
                      <a:pt x="176" y="333"/>
                      <a:pt x="176" y="333"/>
                      <a:pt x="176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75" y="333"/>
                      <a:pt x="175" y="333"/>
                      <a:pt x="175" y="333"/>
                    </a:cubicBezTo>
                    <a:cubicBezTo>
                      <a:pt x="167" y="333"/>
                      <a:pt x="159" y="332"/>
                      <a:pt x="152" y="331"/>
                    </a:cubicBezTo>
                    <a:cubicBezTo>
                      <a:pt x="107" y="364"/>
                      <a:pt x="58" y="391"/>
                      <a:pt x="5" y="408"/>
                    </a:cubicBezTo>
                    <a:cubicBezTo>
                      <a:pt x="4" y="408"/>
                      <a:pt x="2" y="409"/>
                      <a:pt x="0" y="409"/>
                    </a:cubicBezTo>
                    <a:cubicBezTo>
                      <a:pt x="24" y="432"/>
                      <a:pt x="51" y="450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82" y="462"/>
                      <a:pt x="82" y="462"/>
                      <a:pt x="82" y="462"/>
                    </a:cubicBezTo>
                    <a:cubicBezTo>
                      <a:pt x="58" y="523"/>
                      <a:pt x="58" y="523"/>
                      <a:pt x="58" y="523"/>
                    </a:cubicBezTo>
                    <a:cubicBezTo>
                      <a:pt x="94" y="537"/>
                      <a:pt x="134" y="545"/>
                      <a:pt x="175" y="545"/>
                    </a:cubicBezTo>
                    <a:cubicBezTo>
                      <a:pt x="175" y="480"/>
                      <a:pt x="175" y="480"/>
                      <a:pt x="175" y="480"/>
                    </a:cubicBezTo>
                    <a:cubicBezTo>
                      <a:pt x="175" y="480"/>
                      <a:pt x="176" y="480"/>
                      <a:pt x="176" y="480"/>
                    </a:cubicBezTo>
                    <a:cubicBezTo>
                      <a:pt x="208" y="480"/>
                      <a:pt x="238" y="474"/>
                      <a:pt x="267" y="463"/>
                    </a:cubicBezTo>
                    <a:cubicBezTo>
                      <a:pt x="290" y="524"/>
                      <a:pt x="290" y="524"/>
                      <a:pt x="290" y="524"/>
                    </a:cubicBezTo>
                    <a:cubicBezTo>
                      <a:pt x="332" y="508"/>
                      <a:pt x="370" y="483"/>
                      <a:pt x="401" y="452"/>
                    </a:cubicBezTo>
                    <a:cubicBezTo>
                      <a:pt x="355" y="406"/>
                      <a:pt x="355" y="406"/>
                      <a:pt x="355" y="406"/>
                    </a:cubicBezTo>
                    <a:cubicBezTo>
                      <a:pt x="355" y="406"/>
                      <a:pt x="355" y="406"/>
                      <a:pt x="355" y="406"/>
                    </a:cubicBezTo>
                    <a:cubicBezTo>
                      <a:pt x="379" y="382"/>
                      <a:pt x="399" y="353"/>
                      <a:pt x="412" y="321"/>
                    </a:cubicBezTo>
                    <a:cubicBezTo>
                      <a:pt x="473" y="344"/>
                      <a:pt x="473" y="344"/>
                      <a:pt x="473" y="344"/>
                    </a:cubicBezTo>
                    <a:cubicBezTo>
                      <a:pt x="488" y="308"/>
                      <a:pt x="496" y="268"/>
                      <a:pt x="496" y="227"/>
                    </a:cubicBezTo>
                    <a:cubicBezTo>
                      <a:pt x="430" y="226"/>
                      <a:pt x="430" y="226"/>
                      <a:pt x="430" y="226"/>
                    </a:cubicBezTo>
                    <a:cubicBezTo>
                      <a:pt x="430" y="226"/>
                      <a:pt x="430" y="226"/>
                      <a:pt x="430" y="226"/>
                    </a:cubicBezTo>
                    <a:cubicBezTo>
                      <a:pt x="430" y="226"/>
                      <a:pt x="430" y="226"/>
                      <a:pt x="430" y="226"/>
                    </a:cubicBezTo>
                    <a:cubicBezTo>
                      <a:pt x="430" y="226"/>
                      <a:pt x="430" y="226"/>
                      <a:pt x="430" y="226"/>
                    </a:cubicBezTo>
                    <a:cubicBezTo>
                      <a:pt x="430" y="226"/>
                      <a:pt x="430" y="225"/>
                      <a:pt x="430" y="225"/>
                    </a:cubicBezTo>
                    <a:cubicBezTo>
                      <a:pt x="430" y="193"/>
                      <a:pt x="424" y="163"/>
                      <a:pt x="414" y="135"/>
                    </a:cubicBezTo>
                    <a:cubicBezTo>
                      <a:pt x="414" y="135"/>
                      <a:pt x="414" y="135"/>
                      <a:pt x="414" y="135"/>
                    </a:cubicBezTo>
                    <a:cubicBezTo>
                      <a:pt x="414" y="135"/>
                      <a:pt x="414" y="135"/>
                      <a:pt x="414" y="135"/>
                    </a:cubicBezTo>
                    <a:cubicBezTo>
                      <a:pt x="475" y="111"/>
                      <a:pt x="475" y="111"/>
                      <a:pt x="475" y="111"/>
                    </a:cubicBezTo>
                    <a:cubicBezTo>
                      <a:pt x="459" y="69"/>
                      <a:pt x="434" y="31"/>
                      <a:pt x="403" y="0"/>
                    </a:cubicBezTo>
                  </a:path>
                </a:pathLst>
              </a:custGeom>
              <a:solidFill>
                <a:srgbClr val="E8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ísḻíḍè">
                <a:extLst>
                  <a:ext uri="{FF2B5EF4-FFF2-40B4-BE49-F238E27FC236}">
                    <a16:creationId xmlns:a16="http://schemas.microsoft.com/office/drawing/2014/main" id="{078B94E6-BCF0-4188-9CF3-6CB3AC9462BB}"/>
                  </a:ext>
                </a:extLst>
              </p:cNvPr>
              <p:cNvSpPr/>
              <p:nvPr/>
            </p:nvSpPr>
            <p:spPr bwMode="auto">
              <a:xfrm>
                <a:off x="6346825" y="4111625"/>
                <a:ext cx="280988" cy="217488"/>
              </a:xfrm>
              <a:custGeom>
                <a:avLst/>
                <a:gdLst>
                  <a:gd name="T0" fmla="*/ 67 w 75"/>
                  <a:gd name="T1" fmla="*/ 0 h 58"/>
                  <a:gd name="T2" fmla="*/ 65 w 75"/>
                  <a:gd name="T3" fmla="*/ 0 h 58"/>
                  <a:gd name="T4" fmla="*/ 3 w 75"/>
                  <a:gd name="T5" fmla="*/ 49 h 58"/>
                  <a:gd name="T6" fmla="*/ 8 w 75"/>
                  <a:gd name="T7" fmla="*/ 58 h 58"/>
                  <a:gd name="T8" fmla="*/ 13 w 75"/>
                  <a:gd name="T9" fmla="*/ 55 h 58"/>
                  <a:gd name="T10" fmla="*/ 68 w 75"/>
                  <a:gd name="T11" fmla="*/ 12 h 58"/>
                  <a:gd name="T12" fmla="*/ 67 w 75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8">
                    <a:moveTo>
                      <a:pt x="67" y="0"/>
                    </a:moveTo>
                    <a:cubicBezTo>
                      <a:pt x="67" y="0"/>
                      <a:pt x="66" y="0"/>
                      <a:pt x="65" y="0"/>
                    </a:cubicBezTo>
                    <a:cubicBezTo>
                      <a:pt x="40" y="11"/>
                      <a:pt x="19" y="27"/>
                      <a:pt x="3" y="49"/>
                    </a:cubicBezTo>
                    <a:cubicBezTo>
                      <a:pt x="0" y="54"/>
                      <a:pt x="4" y="58"/>
                      <a:pt x="8" y="58"/>
                    </a:cubicBezTo>
                    <a:cubicBezTo>
                      <a:pt x="10" y="58"/>
                      <a:pt x="12" y="57"/>
                      <a:pt x="13" y="55"/>
                    </a:cubicBezTo>
                    <a:cubicBezTo>
                      <a:pt x="27" y="36"/>
                      <a:pt x="46" y="21"/>
                      <a:pt x="68" y="12"/>
                    </a:cubicBezTo>
                    <a:cubicBezTo>
                      <a:pt x="75" y="9"/>
                      <a:pt x="73" y="0"/>
                      <a:pt x="67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íṧḷíďé">
                <a:extLst>
                  <a:ext uri="{FF2B5EF4-FFF2-40B4-BE49-F238E27FC236}">
                    <a16:creationId xmlns:a16="http://schemas.microsoft.com/office/drawing/2014/main" id="{789462C5-A556-4FB9-B5FE-7BD533F45E93}"/>
                  </a:ext>
                </a:extLst>
              </p:cNvPr>
              <p:cNvSpPr/>
              <p:nvPr/>
            </p:nvSpPr>
            <p:spPr bwMode="auto">
              <a:xfrm>
                <a:off x="6646863" y="4073525"/>
                <a:ext cx="180975" cy="49213"/>
              </a:xfrm>
              <a:custGeom>
                <a:avLst/>
                <a:gdLst>
                  <a:gd name="T0" fmla="*/ 40 w 48"/>
                  <a:gd name="T1" fmla="*/ 0 h 13"/>
                  <a:gd name="T2" fmla="*/ 7 w 48"/>
                  <a:gd name="T3" fmla="*/ 1 h 13"/>
                  <a:gd name="T4" fmla="*/ 7 w 48"/>
                  <a:gd name="T5" fmla="*/ 13 h 13"/>
                  <a:gd name="T6" fmla="*/ 7 w 48"/>
                  <a:gd name="T7" fmla="*/ 13 h 13"/>
                  <a:gd name="T8" fmla="*/ 40 w 48"/>
                  <a:gd name="T9" fmla="*/ 12 h 13"/>
                  <a:gd name="T10" fmla="*/ 40 w 48"/>
                  <a:gd name="T11" fmla="*/ 12 h 13"/>
                  <a:gd name="T12" fmla="*/ 40 w 48"/>
                  <a:gd name="T13" fmla="*/ 12 h 13"/>
                  <a:gd name="T14" fmla="*/ 40 w 48"/>
                  <a:gd name="T15" fmla="*/ 0 h 13"/>
                  <a:gd name="T16" fmla="*/ 40 w 4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3">
                    <a:moveTo>
                      <a:pt x="40" y="0"/>
                    </a:moveTo>
                    <a:cubicBezTo>
                      <a:pt x="29" y="0"/>
                      <a:pt x="18" y="0"/>
                      <a:pt x="7" y="1"/>
                    </a:cubicBezTo>
                    <a:cubicBezTo>
                      <a:pt x="0" y="2"/>
                      <a:pt x="0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8" y="12"/>
                      <a:pt x="29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8" y="12"/>
                      <a:pt x="4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ísḷíḓé">
                <a:extLst>
                  <a:ext uri="{FF2B5EF4-FFF2-40B4-BE49-F238E27FC236}">
                    <a16:creationId xmlns:a16="http://schemas.microsoft.com/office/drawing/2014/main" id="{8472418E-69AD-45D4-8016-8DEEA030BF72}"/>
                  </a:ext>
                </a:extLst>
              </p:cNvPr>
              <p:cNvSpPr/>
              <p:nvPr/>
            </p:nvSpPr>
            <p:spPr bwMode="auto">
              <a:xfrm>
                <a:off x="6869113" y="3435350"/>
                <a:ext cx="52388" cy="138113"/>
              </a:xfrm>
              <a:custGeom>
                <a:avLst/>
                <a:gdLst>
                  <a:gd name="T0" fmla="*/ 8 w 14"/>
                  <a:gd name="T1" fmla="*/ 0 h 37"/>
                  <a:gd name="T2" fmla="*/ 2 w 14"/>
                  <a:gd name="T3" fmla="*/ 5 h 37"/>
                  <a:gd name="T4" fmla="*/ 0 w 14"/>
                  <a:gd name="T5" fmla="*/ 31 h 37"/>
                  <a:gd name="T6" fmla="*/ 6 w 14"/>
                  <a:gd name="T7" fmla="*/ 37 h 37"/>
                  <a:gd name="T8" fmla="*/ 12 w 14"/>
                  <a:gd name="T9" fmla="*/ 31 h 37"/>
                  <a:gd name="T10" fmla="*/ 14 w 14"/>
                  <a:gd name="T11" fmla="*/ 5 h 37"/>
                  <a:gd name="T12" fmla="*/ 8 w 14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7">
                    <a:moveTo>
                      <a:pt x="8" y="0"/>
                    </a:moveTo>
                    <a:cubicBezTo>
                      <a:pt x="5" y="0"/>
                      <a:pt x="2" y="1"/>
                      <a:pt x="2" y="5"/>
                    </a:cubicBezTo>
                    <a:cubicBezTo>
                      <a:pt x="1" y="14"/>
                      <a:pt x="1" y="22"/>
                      <a:pt x="0" y="31"/>
                    </a:cubicBezTo>
                    <a:cubicBezTo>
                      <a:pt x="0" y="35"/>
                      <a:pt x="3" y="37"/>
                      <a:pt x="6" y="37"/>
                    </a:cubicBezTo>
                    <a:cubicBezTo>
                      <a:pt x="9" y="37"/>
                      <a:pt x="12" y="35"/>
                      <a:pt x="12" y="31"/>
                    </a:cubicBezTo>
                    <a:cubicBezTo>
                      <a:pt x="13" y="22"/>
                      <a:pt x="13" y="14"/>
                      <a:pt x="14" y="5"/>
                    </a:cubicBezTo>
                    <a:cubicBezTo>
                      <a:pt x="14" y="1"/>
                      <a:pt x="11" y="0"/>
                      <a:pt x="8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ïsḻîḓé">
                <a:extLst>
                  <a:ext uri="{FF2B5EF4-FFF2-40B4-BE49-F238E27FC236}">
                    <a16:creationId xmlns:a16="http://schemas.microsoft.com/office/drawing/2014/main" id="{0E45AD36-96A3-4BEF-A913-97877DD02906}"/>
                  </a:ext>
                </a:extLst>
              </p:cNvPr>
              <p:cNvSpPr/>
              <p:nvPr/>
            </p:nvSpPr>
            <p:spPr bwMode="auto">
              <a:xfrm>
                <a:off x="6064250" y="3625850"/>
                <a:ext cx="161925" cy="112713"/>
              </a:xfrm>
              <a:custGeom>
                <a:avLst/>
                <a:gdLst>
                  <a:gd name="T0" fmla="*/ 34 w 43"/>
                  <a:gd name="T1" fmla="*/ 0 h 30"/>
                  <a:gd name="T2" fmla="*/ 31 w 43"/>
                  <a:gd name="T3" fmla="*/ 1 h 30"/>
                  <a:gd name="T4" fmla="*/ 6 w 43"/>
                  <a:gd name="T5" fmla="*/ 18 h 30"/>
                  <a:gd name="T6" fmla="*/ 9 w 43"/>
                  <a:gd name="T7" fmla="*/ 30 h 30"/>
                  <a:gd name="T8" fmla="*/ 12 w 43"/>
                  <a:gd name="T9" fmla="*/ 29 h 30"/>
                  <a:gd name="T10" fmla="*/ 37 w 43"/>
                  <a:gd name="T11" fmla="*/ 12 h 30"/>
                  <a:gd name="T12" fmla="*/ 34 w 43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30">
                    <a:moveTo>
                      <a:pt x="34" y="0"/>
                    </a:moveTo>
                    <a:cubicBezTo>
                      <a:pt x="33" y="0"/>
                      <a:pt x="32" y="0"/>
                      <a:pt x="31" y="1"/>
                    </a:cubicBezTo>
                    <a:cubicBezTo>
                      <a:pt x="23" y="7"/>
                      <a:pt x="14" y="13"/>
                      <a:pt x="6" y="18"/>
                    </a:cubicBezTo>
                    <a:cubicBezTo>
                      <a:pt x="0" y="22"/>
                      <a:pt x="4" y="30"/>
                      <a:pt x="9" y="30"/>
                    </a:cubicBezTo>
                    <a:cubicBezTo>
                      <a:pt x="10" y="30"/>
                      <a:pt x="11" y="29"/>
                      <a:pt x="12" y="29"/>
                    </a:cubicBezTo>
                    <a:cubicBezTo>
                      <a:pt x="20" y="23"/>
                      <a:pt x="29" y="17"/>
                      <a:pt x="37" y="12"/>
                    </a:cubicBezTo>
                    <a:cubicBezTo>
                      <a:pt x="43" y="8"/>
                      <a:pt x="39" y="0"/>
                      <a:pt x="34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ïşlïďê">
                <a:extLst>
                  <a:ext uri="{FF2B5EF4-FFF2-40B4-BE49-F238E27FC236}">
                    <a16:creationId xmlns:a16="http://schemas.microsoft.com/office/drawing/2014/main" id="{BCB1565E-C650-4ED2-A1E3-13083B748F06}"/>
                  </a:ext>
                </a:extLst>
              </p:cNvPr>
              <p:cNvSpPr/>
              <p:nvPr/>
            </p:nvSpPr>
            <p:spPr bwMode="auto">
              <a:xfrm>
                <a:off x="6234113" y="3565525"/>
                <a:ext cx="101600" cy="68263"/>
              </a:xfrm>
              <a:custGeom>
                <a:avLst/>
                <a:gdLst>
                  <a:gd name="T0" fmla="*/ 21 w 27"/>
                  <a:gd name="T1" fmla="*/ 0 h 18"/>
                  <a:gd name="T2" fmla="*/ 19 w 27"/>
                  <a:gd name="T3" fmla="*/ 0 h 18"/>
                  <a:gd name="T4" fmla="*/ 6 w 27"/>
                  <a:gd name="T5" fmla="*/ 6 h 18"/>
                  <a:gd name="T6" fmla="*/ 9 w 27"/>
                  <a:gd name="T7" fmla="*/ 18 h 18"/>
                  <a:gd name="T8" fmla="*/ 12 w 27"/>
                  <a:gd name="T9" fmla="*/ 17 h 18"/>
                  <a:gd name="T10" fmla="*/ 22 w 27"/>
                  <a:gd name="T11" fmla="*/ 12 h 18"/>
                  <a:gd name="T12" fmla="*/ 27 w 27"/>
                  <a:gd name="T13" fmla="*/ 4 h 18"/>
                  <a:gd name="T14" fmla="*/ 21 w 27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0" y="0"/>
                      <a:pt x="20" y="0"/>
                      <a:pt x="19" y="0"/>
                    </a:cubicBezTo>
                    <a:cubicBezTo>
                      <a:pt x="15" y="2"/>
                      <a:pt x="10" y="4"/>
                      <a:pt x="6" y="6"/>
                    </a:cubicBezTo>
                    <a:cubicBezTo>
                      <a:pt x="0" y="10"/>
                      <a:pt x="4" y="18"/>
                      <a:pt x="9" y="18"/>
                    </a:cubicBezTo>
                    <a:cubicBezTo>
                      <a:pt x="10" y="18"/>
                      <a:pt x="11" y="17"/>
                      <a:pt x="12" y="17"/>
                    </a:cubicBezTo>
                    <a:cubicBezTo>
                      <a:pt x="15" y="15"/>
                      <a:pt x="19" y="13"/>
                      <a:pt x="22" y="12"/>
                    </a:cubicBezTo>
                    <a:cubicBezTo>
                      <a:pt x="25" y="11"/>
                      <a:pt x="27" y="8"/>
                      <a:pt x="27" y="4"/>
                    </a:cubicBezTo>
                    <a:cubicBezTo>
                      <a:pt x="26" y="2"/>
                      <a:pt x="23" y="0"/>
                      <a:pt x="21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3" name="ïSlïdé">
                <a:extLst>
                  <a:ext uri="{FF2B5EF4-FFF2-40B4-BE49-F238E27FC236}">
                    <a16:creationId xmlns:a16="http://schemas.microsoft.com/office/drawing/2014/main" id="{40DC9D29-4668-4AEF-A285-9F601FA17041}"/>
                  </a:ext>
                </a:extLst>
              </p:cNvPr>
              <p:cNvSpPr/>
              <p:nvPr/>
            </p:nvSpPr>
            <p:spPr bwMode="auto">
              <a:xfrm>
                <a:off x="5665788" y="4235450"/>
                <a:ext cx="74613" cy="149225"/>
              </a:xfrm>
              <a:custGeom>
                <a:avLst/>
                <a:gdLst>
                  <a:gd name="T0" fmla="*/ 13 w 20"/>
                  <a:gd name="T1" fmla="*/ 0 h 40"/>
                  <a:gd name="T2" fmla="*/ 7 w 20"/>
                  <a:gd name="T3" fmla="*/ 5 h 40"/>
                  <a:gd name="T4" fmla="*/ 1 w 20"/>
                  <a:gd name="T5" fmla="*/ 33 h 40"/>
                  <a:gd name="T6" fmla="*/ 7 w 20"/>
                  <a:gd name="T7" fmla="*/ 40 h 40"/>
                  <a:gd name="T8" fmla="*/ 13 w 20"/>
                  <a:gd name="T9" fmla="*/ 36 h 40"/>
                  <a:gd name="T10" fmla="*/ 19 w 20"/>
                  <a:gd name="T11" fmla="*/ 8 h 40"/>
                  <a:gd name="T12" fmla="*/ 13 w 20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0">
                    <a:moveTo>
                      <a:pt x="13" y="0"/>
                    </a:moveTo>
                    <a:cubicBezTo>
                      <a:pt x="10" y="0"/>
                      <a:pt x="8" y="2"/>
                      <a:pt x="7" y="5"/>
                    </a:cubicBezTo>
                    <a:cubicBezTo>
                      <a:pt x="5" y="14"/>
                      <a:pt x="3" y="23"/>
                      <a:pt x="1" y="33"/>
                    </a:cubicBezTo>
                    <a:cubicBezTo>
                      <a:pt x="0" y="37"/>
                      <a:pt x="4" y="40"/>
                      <a:pt x="7" y="40"/>
                    </a:cubicBezTo>
                    <a:cubicBezTo>
                      <a:pt x="10" y="40"/>
                      <a:pt x="12" y="39"/>
                      <a:pt x="13" y="36"/>
                    </a:cubicBezTo>
                    <a:cubicBezTo>
                      <a:pt x="15" y="27"/>
                      <a:pt x="17" y="17"/>
                      <a:pt x="19" y="8"/>
                    </a:cubicBezTo>
                    <a:cubicBezTo>
                      <a:pt x="20" y="3"/>
                      <a:pt x="16" y="0"/>
                      <a:pt x="13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îSļïḍè">
                <a:extLst>
                  <a:ext uri="{FF2B5EF4-FFF2-40B4-BE49-F238E27FC236}">
                    <a16:creationId xmlns:a16="http://schemas.microsoft.com/office/drawing/2014/main" id="{FDBF205F-4EC6-4AC1-8739-B9C6DDED926C}"/>
                  </a:ext>
                </a:extLst>
              </p:cNvPr>
              <p:cNvSpPr/>
              <p:nvPr/>
            </p:nvSpPr>
            <p:spPr bwMode="auto">
              <a:xfrm>
                <a:off x="5665788" y="4425950"/>
                <a:ext cx="52388" cy="76200"/>
              </a:xfrm>
              <a:custGeom>
                <a:avLst/>
                <a:gdLst>
                  <a:gd name="T0" fmla="*/ 7 w 14"/>
                  <a:gd name="T1" fmla="*/ 0 h 20"/>
                  <a:gd name="T2" fmla="*/ 1 w 14"/>
                  <a:gd name="T3" fmla="*/ 4 h 20"/>
                  <a:gd name="T4" fmla="*/ 1 w 14"/>
                  <a:gd name="T5" fmla="*/ 16 h 20"/>
                  <a:gd name="T6" fmla="*/ 7 w 14"/>
                  <a:gd name="T7" fmla="*/ 20 h 20"/>
                  <a:gd name="T8" fmla="*/ 8 w 14"/>
                  <a:gd name="T9" fmla="*/ 20 h 20"/>
                  <a:gd name="T10" fmla="*/ 12 w 14"/>
                  <a:gd name="T11" fmla="*/ 13 h 20"/>
                  <a:gd name="T12" fmla="*/ 13 w 14"/>
                  <a:gd name="T13" fmla="*/ 7 h 20"/>
                  <a:gd name="T14" fmla="*/ 9 w 14"/>
                  <a:gd name="T15" fmla="*/ 0 h 20"/>
                  <a:gd name="T16" fmla="*/ 7 w 14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0">
                    <a:moveTo>
                      <a:pt x="7" y="0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8"/>
                      <a:pt x="0" y="12"/>
                      <a:pt x="1" y="16"/>
                    </a:cubicBezTo>
                    <a:cubicBezTo>
                      <a:pt x="1" y="18"/>
                      <a:pt x="4" y="20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2" y="19"/>
                      <a:pt x="13" y="16"/>
                      <a:pt x="12" y="13"/>
                    </a:cubicBezTo>
                    <a:cubicBezTo>
                      <a:pt x="12" y="11"/>
                      <a:pt x="12" y="9"/>
                      <a:pt x="13" y="7"/>
                    </a:cubicBezTo>
                    <a:cubicBezTo>
                      <a:pt x="14" y="4"/>
                      <a:pt x="12" y="1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5" name="îṣ1íďe">
                <a:extLst>
                  <a:ext uri="{FF2B5EF4-FFF2-40B4-BE49-F238E27FC236}">
                    <a16:creationId xmlns:a16="http://schemas.microsoft.com/office/drawing/2014/main" id="{F54C209B-8733-43F7-A43B-13541A463536}"/>
                  </a:ext>
                </a:extLst>
              </p:cNvPr>
              <p:cNvSpPr/>
              <p:nvPr/>
            </p:nvSpPr>
            <p:spPr bwMode="auto">
              <a:xfrm>
                <a:off x="5902325" y="4584700"/>
                <a:ext cx="68263" cy="149225"/>
              </a:xfrm>
              <a:custGeom>
                <a:avLst/>
                <a:gdLst>
                  <a:gd name="T0" fmla="*/ 6 w 18"/>
                  <a:gd name="T1" fmla="*/ 0 h 40"/>
                  <a:gd name="T2" fmla="*/ 1 w 18"/>
                  <a:gd name="T3" fmla="*/ 5 h 40"/>
                  <a:gd name="T4" fmla="*/ 5 w 18"/>
                  <a:gd name="T5" fmla="*/ 36 h 40"/>
                  <a:gd name="T6" fmla="*/ 10 w 18"/>
                  <a:gd name="T7" fmla="*/ 40 h 40"/>
                  <a:gd name="T8" fmla="*/ 17 w 18"/>
                  <a:gd name="T9" fmla="*/ 33 h 40"/>
                  <a:gd name="T10" fmla="*/ 13 w 18"/>
                  <a:gd name="T11" fmla="*/ 5 h 40"/>
                  <a:gd name="T12" fmla="*/ 6 w 18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0">
                    <a:moveTo>
                      <a:pt x="6" y="0"/>
                    </a:moveTo>
                    <a:cubicBezTo>
                      <a:pt x="3" y="0"/>
                      <a:pt x="0" y="2"/>
                      <a:pt x="1" y="5"/>
                    </a:cubicBezTo>
                    <a:cubicBezTo>
                      <a:pt x="1" y="16"/>
                      <a:pt x="3" y="26"/>
                      <a:pt x="5" y="36"/>
                    </a:cubicBezTo>
                    <a:cubicBezTo>
                      <a:pt x="6" y="39"/>
                      <a:pt x="8" y="40"/>
                      <a:pt x="10" y="40"/>
                    </a:cubicBezTo>
                    <a:cubicBezTo>
                      <a:pt x="14" y="40"/>
                      <a:pt x="18" y="37"/>
                      <a:pt x="17" y="33"/>
                    </a:cubicBezTo>
                    <a:cubicBezTo>
                      <a:pt x="15" y="24"/>
                      <a:pt x="13" y="15"/>
                      <a:pt x="13" y="5"/>
                    </a:cubicBezTo>
                    <a:cubicBezTo>
                      <a:pt x="12" y="2"/>
                      <a:pt x="9" y="0"/>
                      <a:pt x="6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î$ḷîḑe">
                <a:extLst>
                  <a:ext uri="{FF2B5EF4-FFF2-40B4-BE49-F238E27FC236}">
                    <a16:creationId xmlns:a16="http://schemas.microsoft.com/office/drawing/2014/main" id="{905D5F56-3223-4BAE-8E67-773F1E1855FA}"/>
                  </a:ext>
                </a:extLst>
              </p:cNvPr>
              <p:cNvSpPr/>
              <p:nvPr/>
            </p:nvSpPr>
            <p:spPr bwMode="auto">
              <a:xfrm>
                <a:off x="5935663" y="4775200"/>
                <a:ext cx="98425" cy="136525"/>
              </a:xfrm>
              <a:custGeom>
                <a:avLst/>
                <a:gdLst>
                  <a:gd name="T0" fmla="*/ 8 w 26"/>
                  <a:gd name="T1" fmla="*/ 0 h 36"/>
                  <a:gd name="T2" fmla="*/ 2 w 26"/>
                  <a:gd name="T3" fmla="*/ 7 h 36"/>
                  <a:gd name="T4" fmla="*/ 13 w 26"/>
                  <a:gd name="T5" fmla="*/ 33 h 36"/>
                  <a:gd name="T6" fmla="*/ 18 w 26"/>
                  <a:gd name="T7" fmla="*/ 36 h 36"/>
                  <a:gd name="T8" fmla="*/ 23 w 26"/>
                  <a:gd name="T9" fmla="*/ 27 h 36"/>
                  <a:gd name="T10" fmla="*/ 13 w 26"/>
                  <a:gd name="T11" fmla="*/ 4 h 36"/>
                  <a:gd name="T12" fmla="*/ 8 w 2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6">
                    <a:moveTo>
                      <a:pt x="8" y="0"/>
                    </a:moveTo>
                    <a:cubicBezTo>
                      <a:pt x="4" y="0"/>
                      <a:pt x="0" y="3"/>
                      <a:pt x="2" y="7"/>
                    </a:cubicBezTo>
                    <a:cubicBezTo>
                      <a:pt x="4" y="17"/>
                      <a:pt x="8" y="25"/>
                      <a:pt x="13" y="33"/>
                    </a:cubicBezTo>
                    <a:cubicBezTo>
                      <a:pt x="14" y="35"/>
                      <a:pt x="16" y="36"/>
                      <a:pt x="18" y="36"/>
                    </a:cubicBezTo>
                    <a:cubicBezTo>
                      <a:pt x="22" y="36"/>
                      <a:pt x="26" y="32"/>
                      <a:pt x="23" y="27"/>
                    </a:cubicBezTo>
                    <a:cubicBezTo>
                      <a:pt x="19" y="20"/>
                      <a:pt x="15" y="12"/>
                      <a:pt x="13" y="4"/>
                    </a:cubicBezTo>
                    <a:cubicBezTo>
                      <a:pt x="12" y="1"/>
                      <a:pt x="10" y="0"/>
                      <a:pt x="8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îŝľiḑé">
                <a:extLst>
                  <a:ext uri="{FF2B5EF4-FFF2-40B4-BE49-F238E27FC236}">
                    <a16:creationId xmlns:a16="http://schemas.microsoft.com/office/drawing/2014/main" id="{C10D09AA-BE4B-43CC-97E0-6791BE748B77}"/>
                  </a:ext>
                </a:extLst>
              </p:cNvPr>
              <p:cNvSpPr/>
              <p:nvPr/>
            </p:nvSpPr>
            <p:spPr bwMode="auto">
              <a:xfrm>
                <a:off x="4595813" y="1508125"/>
                <a:ext cx="2092325" cy="2092325"/>
              </a:xfrm>
              <a:custGeom>
                <a:avLst/>
                <a:gdLst>
                  <a:gd name="T0" fmla="*/ 470 w 556"/>
                  <a:gd name="T1" fmla="*/ 383 h 557"/>
                  <a:gd name="T2" fmla="*/ 470 w 556"/>
                  <a:gd name="T3" fmla="*/ 383 h 557"/>
                  <a:gd name="T4" fmla="*/ 495 w 556"/>
                  <a:gd name="T5" fmla="*/ 307 h 557"/>
                  <a:gd name="T6" fmla="*/ 551 w 556"/>
                  <a:gd name="T7" fmla="*/ 315 h 557"/>
                  <a:gd name="T8" fmla="*/ 542 w 556"/>
                  <a:gd name="T9" fmla="*/ 201 h 557"/>
                  <a:gd name="T10" fmla="*/ 488 w 556"/>
                  <a:gd name="T11" fmla="*/ 217 h 557"/>
                  <a:gd name="T12" fmla="*/ 446 w 556"/>
                  <a:gd name="T13" fmla="*/ 138 h 557"/>
                  <a:gd name="T14" fmla="*/ 489 w 556"/>
                  <a:gd name="T15" fmla="*/ 102 h 557"/>
                  <a:gd name="T16" fmla="*/ 409 w 556"/>
                  <a:gd name="T17" fmla="*/ 37 h 557"/>
                  <a:gd name="T18" fmla="*/ 382 w 556"/>
                  <a:gd name="T19" fmla="*/ 86 h 557"/>
                  <a:gd name="T20" fmla="*/ 306 w 556"/>
                  <a:gd name="T21" fmla="*/ 61 h 557"/>
                  <a:gd name="T22" fmla="*/ 313 w 556"/>
                  <a:gd name="T23" fmla="*/ 5 h 557"/>
                  <a:gd name="T24" fmla="*/ 199 w 556"/>
                  <a:gd name="T25" fmla="*/ 15 h 557"/>
                  <a:gd name="T26" fmla="*/ 215 w 556"/>
                  <a:gd name="T27" fmla="*/ 69 h 557"/>
                  <a:gd name="T28" fmla="*/ 137 w 556"/>
                  <a:gd name="T29" fmla="*/ 111 h 557"/>
                  <a:gd name="T30" fmla="*/ 101 w 556"/>
                  <a:gd name="T31" fmla="*/ 67 h 557"/>
                  <a:gd name="T32" fmla="*/ 36 w 556"/>
                  <a:gd name="T33" fmla="*/ 147 h 557"/>
                  <a:gd name="T34" fmla="*/ 36 w 556"/>
                  <a:gd name="T35" fmla="*/ 147 h 557"/>
                  <a:gd name="T36" fmla="*/ 85 w 556"/>
                  <a:gd name="T37" fmla="*/ 174 h 557"/>
                  <a:gd name="T38" fmla="*/ 61 w 556"/>
                  <a:gd name="T39" fmla="*/ 251 h 557"/>
                  <a:gd name="T40" fmla="*/ 5 w 556"/>
                  <a:gd name="T41" fmla="*/ 243 h 557"/>
                  <a:gd name="T42" fmla="*/ 14 w 556"/>
                  <a:gd name="T43" fmla="*/ 357 h 557"/>
                  <a:gd name="T44" fmla="*/ 68 w 556"/>
                  <a:gd name="T45" fmla="*/ 341 h 557"/>
                  <a:gd name="T46" fmla="*/ 110 w 556"/>
                  <a:gd name="T47" fmla="*/ 419 h 557"/>
                  <a:gd name="T48" fmla="*/ 67 w 556"/>
                  <a:gd name="T49" fmla="*/ 455 h 557"/>
                  <a:gd name="T50" fmla="*/ 146 w 556"/>
                  <a:gd name="T51" fmla="*/ 520 h 557"/>
                  <a:gd name="T52" fmla="*/ 173 w 556"/>
                  <a:gd name="T53" fmla="*/ 471 h 557"/>
                  <a:gd name="T54" fmla="*/ 249 w 556"/>
                  <a:gd name="T55" fmla="*/ 496 h 557"/>
                  <a:gd name="T56" fmla="*/ 242 w 556"/>
                  <a:gd name="T57" fmla="*/ 552 h 557"/>
                  <a:gd name="T58" fmla="*/ 355 w 556"/>
                  <a:gd name="T59" fmla="*/ 543 h 557"/>
                  <a:gd name="T60" fmla="*/ 339 w 556"/>
                  <a:gd name="T61" fmla="*/ 489 h 557"/>
                  <a:gd name="T62" fmla="*/ 417 w 556"/>
                  <a:gd name="T63" fmla="*/ 447 h 557"/>
                  <a:gd name="T64" fmla="*/ 454 w 556"/>
                  <a:gd name="T65" fmla="*/ 490 h 557"/>
                  <a:gd name="T66" fmla="*/ 519 w 556"/>
                  <a:gd name="T67" fmla="*/ 411 h 557"/>
                  <a:gd name="T68" fmla="*/ 470 w 556"/>
                  <a:gd name="T69" fmla="*/ 383 h 557"/>
                  <a:gd name="T70" fmla="*/ 233 w 556"/>
                  <a:gd name="T71" fmla="*/ 360 h 557"/>
                  <a:gd name="T72" fmla="*/ 196 w 556"/>
                  <a:gd name="T73" fmla="*/ 234 h 557"/>
                  <a:gd name="T74" fmla="*/ 322 w 556"/>
                  <a:gd name="T75" fmla="*/ 197 h 557"/>
                  <a:gd name="T76" fmla="*/ 359 w 556"/>
                  <a:gd name="T77" fmla="*/ 323 h 557"/>
                  <a:gd name="T78" fmla="*/ 233 w 556"/>
                  <a:gd name="T79" fmla="*/ 36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6" h="557">
                    <a:moveTo>
                      <a:pt x="470" y="383"/>
                    </a:move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83" y="359"/>
                      <a:pt x="491" y="333"/>
                      <a:pt x="495" y="307"/>
                    </a:cubicBezTo>
                    <a:cubicBezTo>
                      <a:pt x="551" y="315"/>
                      <a:pt x="551" y="315"/>
                      <a:pt x="551" y="315"/>
                    </a:cubicBezTo>
                    <a:cubicBezTo>
                      <a:pt x="556" y="276"/>
                      <a:pt x="553" y="237"/>
                      <a:pt x="542" y="201"/>
                    </a:cubicBezTo>
                    <a:cubicBezTo>
                      <a:pt x="488" y="217"/>
                      <a:pt x="488" y="217"/>
                      <a:pt x="488" y="217"/>
                    </a:cubicBezTo>
                    <a:cubicBezTo>
                      <a:pt x="479" y="188"/>
                      <a:pt x="465" y="161"/>
                      <a:pt x="446" y="138"/>
                    </a:cubicBezTo>
                    <a:cubicBezTo>
                      <a:pt x="489" y="102"/>
                      <a:pt x="489" y="102"/>
                      <a:pt x="489" y="102"/>
                    </a:cubicBezTo>
                    <a:cubicBezTo>
                      <a:pt x="468" y="76"/>
                      <a:pt x="441" y="54"/>
                      <a:pt x="409" y="37"/>
                    </a:cubicBezTo>
                    <a:cubicBezTo>
                      <a:pt x="382" y="86"/>
                      <a:pt x="382" y="86"/>
                      <a:pt x="382" y="86"/>
                    </a:cubicBezTo>
                    <a:cubicBezTo>
                      <a:pt x="358" y="73"/>
                      <a:pt x="332" y="65"/>
                      <a:pt x="306" y="61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275" y="0"/>
                      <a:pt x="236" y="4"/>
                      <a:pt x="199" y="15"/>
                    </a:cubicBezTo>
                    <a:cubicBezTo>
                      <a:pt x="215" y="69"/>
                      <a:pt x="215" y="69"/>
                      <a:pt x="215" y="69"/>
                    </a:cubicBezTo>
                    <a:cubicBezTo>
                      <a:pt x="187" y="77"/>
                      <a:pt x="160" y="91"/>
                      <a:pt x="137" y="11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75" y="89"/>
                      <a:pt x="53" y="116"/>
                      <a:pt x="36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72" y="199"/>
                      <a:pt x="64" y="225"/>
                      <a:pt x="61" y="251"/>
                    </a:cubicBezTo>
                    <a:cubicBezTo>
                      <a:pt x="5" y="243"/>
                      <a:pt x="5" y="243"/>
                      <a:pt x="5" y="243"/>
                    </a:cubicBezTo>
                    <a:cubicBezTo>
                      <a:pt x="0" y="282"/>
                      <a:pt x="3" y="320"/>
                      <a:pt x="14" y="357"/>
                    </a:cubicBezTo>
                    <a:cubicBezTo>
                      <a:pt x="68" y="341"/>
                      <a:pt x="68" y="341"/>
                      <a:pt x="68" y="341"/>
                    </a:cubicBezTo>
                    <a:cubicBezTo>
                      <a:pt x="76" y="369"/>
                      <a:pt x="90" y="396"/>
                      <a:pt x="110" y="419"/>
                    </a:cubicBezTo>
                    <a:cubicBezTo>
                      <a:pt x="67" y="455"/>
                      <a:pt x="67" y="455"/>
                      <a:pt x="67" y="455"/>
                    </a:cubicBezTo>
                    <a:cubicBezTo>
                      <a:pt x="88" y="481"/>
                      <a:pt x="115" y="503"/>
                      <a:pt x="146" y="520"/>
                    </a:cubicBezTo>
                    <a:cubicBezTo>
                      <a:pt x="173" y="471"/>
                      <a:pt x="173" y="471"/>
                      <a:pt x="173" y="471"/>
                    </a:cubicBezTo>
                    <a:cubicBezTo>
                      <a:pt x="197" y="484"/>
                      <a:pt x="223" y="492"/>
                      <a:pt x="249" y="496"/>
                    </a:cubicBezTo>
                    <a:cubicBezTo>
                      <a:pt x="242" y="552"/>
                      <a:pt x="242" y="552"/>
                      <a:pt x="242" y="552"/>
                    </a:cubicBezTo>
                    <a:cubicBezTo>
                      <a:pt x="280" y="557"/>
                      <a:pt x="319" y="553"/>
                      <a:pt x="355" y="543"/>
                    </a:cubicBezTo>
                    <a:cubicBezTo>
                      <a:pt x="339" y="489"/>
                      <a:pt x="339" y="489"/>
                      <a:pt x="339" y="489"/>
                    </a:cubicBezTo>
                    <a:cubicBezTo>
                      <a:pt x="368" y="480"/>
                      <a:pt x="394" y="466"/>
                      <a:pt x="417" y="447"/>
                    </a:cubicBezTo>
                    <a:cubicBezTo>
                      <a:pt x="454" y="490"/>
                      <a:pt x="454" y="490"/>
                      <a:pt x="454" y="490"/>
                    </a:cubicBezTo>
                    <a:cubicBezTo>
                      <a:pt x="480" y="469"/>
                      <a:pt x="502" y="442"/>
                      <a:pt x="519" y="411"/>
                    </a:cubicBezTo>
                    <a:cubicBezTo>
                      <a:pt x="470" y="383"/>
                      <a:pt x="470" y="383"/>
                      <a:pt x="470" y="383"/>
                    </a:cubicBezTo>
                    <a:moveTo>
                      <a:pt x="233" y="360"/>
                    </a:moveTo>
                    <a:cubicBezTo>
                      <a:pt x="188" y="336"/>
                      <a:pt x="172" y="279"/>
                      <a:pt x="196" y="234"/>
                    </a:cubicBezTo>
                    <a:cubicBezTo>
                      <a:pt x="221" y="189"/>
                      <a:pt x="277" y="172"/>
                      <a:pt x="322" y="197"/>
                    </a:cubicBezTo>
                    <a:cubicBezTo>
                      <a:pt x="367" y="221"/>
                      <a:pt x="384" y="278"/>
                      <a:pt x="359" y="323"/>
                    </a:cubicBezTo>
                    <a:cubicBezTo>
                      <a:pt x="335" y="368"/>
                      <a:pt x="278" y="385"/>
                      <a:pt x="233" y="360"/>
                    </a:cubicBezTo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iṩḻïḍê">
                <a:extLst>
                  <a:ext uri="{FF2B5EF4-FFF2-40B4-BE49-F238E27FC236}">
                    <a16:creationId xmlns:a16="http://schemas.microsoft.com/office/drawing/2014/main" id="{B247E87B-6033-4FC3-97D5-3B6744BB5560}"/>
                  </a:ext>
                </a:extLst>
              </p:cNvPr>
              <p:cNvSpPr/>
              <p:nvPr/>
            </p:nvSpPr>
            <p:spPr bwMode="auto">
              <a:xfrm>
                <a:off x="4595813" y="2420938"/>
                <a:ext cx="1709738" cy="1168400"/>
              </a:xfrm>
              <a:custGeom>
                <a:avLst/>
                <a:gdLst>
                  <a:gd name="T0" fmla="*/ 243 w 454"/>
                  <a:gd name="T1" fmla="*/ 309 h 311"/>
                  <a:gd name="T2" fmla="*/ 265 w 454"/>
                  <a:gd name="T3" fmla="*/ 311 h 311"/>
                  <a:gd name="T4" fmla="*/ 243 w 454"/>
                  <a:gd name="T5" fmla="*/ 309 h 311"/>
                  <a:gd name="T6" fmla="*/ 454 w 454"/>
                  <a:gd name="T7" fmla="*/ 247 h 311"/>
                  <a:gd name="T8" fmla="*/ 454 w 454"/>
                  <a:gd name="T9" fmla="*/ 247 h 311"/>
                  <a:gd name="T10" fmla="*/ 454 w 454"/>
                  <a:gd name="T11" fmla="*/ 247 h 311"/>
                  <a:gd name="T12" fmla="*/ 412 w 454"/>
                  <a:gd name="T13" fmla="*/ 208 h 311"/>
                  <a:gd name="T14" fmla="*/ 339 w 454"/>
                  <a:gd name="T15" fmla="*/ 246 h 311"/>
                  <a:gd name="T16" fmla="*/ 355 w 454"/>
                  <a:gd name="T17" fmla="*/ 300 h 311"/>
                  <a:gd name="T18" fmla="*/ 355 w 454"/>
                  <a:gd name="T19" fmla="*/ 300 h 311"/>
                  <a:gd name="T20" fmla="*/ 339 w 454"/>
                  <a:gd name="T21" fmla="*/ 246 h 311"/>
                  <a:gd name="T22" fmla="*/ 412 w 454"/>
                  <a:gd name="T23" fmla="*/ 208 h 311"/>
                  <a:gd name="T24" fmla="*/ 235 w 454"/>
                  <a:gd name="T25" fmla="*/ 118 h 311"/>
                  <a:gd name="T26" fmla="*/ 278 w 454"/>
                  <a:gd name="T27" fmla="*/ 128 h 311"/>
                  <a:gd name="T28" fmla="*/ 307 w 454"/>
                  <a:gd name="T29" fmla="*/ 124 h 311"/>
                  <a:gd name="T30" fmla="*/ 307 w 454"/>
                  <a:gd name="T31" fmla="*/ 124 h 311"/>
                  <a:gd name="T32" fmla="*/ 278 w 454"/>
                  <a:gd name="T33" fmla="*/ 128 h 311"/>
                  <a:gd name="T34" fmla="*/ 235 w 454"/>
                  <a:gd name="T35" fmla="*/ 118 h 311"/>
                  <a:gd name="T36" fmla="*/ 233 w 454"/>
                  <a:gd name="T37" fmla="*/ 117 h 311"/>
                  <a:gd name="T38" fmla="*/ 233 w 454"/>
                  <a:gd name="T39" fmla="*/ 117 h 311"/>
                  <a:gd name="T40" fmla="*/ 233 w 454"/>
                  <a:gd name="T41" fmla="*/ 117 h 311"/>
                  <a:gd name="T42" fmla="*/ 233 w 454"/>
                  <a:gd name="T43" fmla="*/ 117 h 311"/>
                  <a:gd name="T44" fmla="*/ 233 w 454"/>
                  <a:gd name="T45" fmla="*/ 117 h 311"/>
                  <a:gd name="T46" fmla="*/ 233 w 454"/>
                  <a:gd name="T47" fmla="*/ 117 h 311"/>
                  <a:gd name="T48" fmla="*/ 233 w 454"/>
                  <a:gd name="T49" fmla="*/ 117 h 311"/>
                  <a:gd name="T50" fmla="*/ 233 w 454"/>
                  <a:gd name="T51" fmla="*/ 117 h 311"/>
                  <a:gd name="T52" fmla="*/ 233 w 454"/>
                  <a:gd name="T53" fmla="*/ 117 h 311"/>
                  <a:gd name="T54" fmla="*/ 233 w 454"/>
                  <a:gd name="T55" fmla="*/ 117 h 311"/>
                  <a:gd name="T56" fmla="*/ 233 w 454"/>
                  <a:gd name="T57" fmla="*/ 117 h 311"/>
                  <a:gd name="T58" fmla="*/ 233 w 454"/>
                  <a:gd name="T59" fmla="*/ 117 h 311"/>
                  <a:gd name="T60" fmla="*/ 233 w 454"/>
                  <a:gd name="T61" fmla="*/ 117 h 311"/>
                  <a:gd name="T62" fmla="*/ 233 w 454"/>
                  <a:gd name="T63" fmla="*/ 117 h 311"/>
                  <a:gd name="T64" fmla="*/ 233 w 454"/>
                  <a:gd name="T65" fmla="*/ 117 h 311"/>
                  <a:gd name="T66" fmla="*/ 232 w 454"/>
                  <a:gd name="T67" fmla="*/ 117 h 311"/>
                  <a:gd name="T68" fmla="*/ 233 w 454"/>
                  <a:gd name="T69" fmla="*/ 117 h 311"/>
                  <a:gd name="T70" fmla="*/ 232 w 454"/>
                  <a:gd name="T71" fmla="*/ 117 h 311"/>
                  <a:gd name="T72" fmla="*/ 232 w 454"/>
                  <a:gd name="T73" fmla="*/ 117 h 311"/>
                  <a:gd name="T74" fmla="*/ 232 w 454"/>
                  <a:gd name="T75" fmla="*/ 117 h 311"/>
                  <a:gd name="T76" fmla="*/ 232 w 454"/>
                  <a:gd name="T77" fmla="*/ 117 h 311"/>
                  <a:gd name="T78" fmla="*/ 232 w 454"/>
                  <a:gd name="T79" fmla="*/ 117 h 311"/>
                  <a:gd name="T80" fmla="*/ 232 w 454"/>
                  <a:gd name="T81" fmla="*/ 117 h 311"/>
                  <a:gd name="T82" fmla="*/ 232 w 454"/>
                  <a:gd name="T83" fmla="*/ 117 h 311"/>
                  <a:gd name="T84" fmla="*/ 232 w 454"/>
                  <a:gd name="T85" fmla="*/ 116 h 311"/>
                  <a:gd name="T86" fmla="*/ 232 w 454"/>
                  <a:gd name="T87" fmla="*/ 116 h 311"/>
                  <a:gd name="T88" fmla="*/ 232 w 454"/>
                  <a:gd name="T89" fmla="*/ 116 h 311"/>
                  <a:gd name="T90" fmla="*/ 232 w 454"/>
                  <a:gd name="T91" fmla="*/ 116 h 311"/>
                  <a:gd name="T92" fmla="*/ 232 w 454"/>
                  <a:gd name="T93" fmla="*/ 116 h 311"/>
                  <a:gd name="T94" fmla="*/ 232 w 454"/>
                  <a:gd name="T95" fmla="*/ 116 h 311"/>
                  <a:gd name="T96" fmla="*/ 187 w 454"/>
                  <a:gd name="T97" fmla="*/ 14 h 311"/>
                  <a:gd name="T98" fmla="*/ 232 w 454"/>
                  <a:gd name="T99" fmla="*/ 116 h 311"/>
                  <a:gd name="T100" fmla="*/ 187 w 454"/>
                  <a:gd name="T101" fmla="*/ 14 h 311"/>
                  <a:gd name="T102" fmla="*/ 187 w 454"/>
                  <a:gd name="T103" fmla="*/ 14 h 311"/>
                  <a:gd name="T104" fmla="*/ 5 w 454"/>
                  <a:gd name="T105" fmla="*/ 0 h 311"/>
                  <a:gd name="T106" fmla="*/ 14 w 454"/>
                  <a:gd name="T107" fmla="*/ 114 h 311"/>
                  <a:gd name="T108" fmla="*/ 5 w 454"/>
                  <a:gd name="T109" fmla="*/ 0 h 311"/>
                  <a:gd name="T110" fmla="*/ 5 w 454"/>
                  <a:gd name="T11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4" h="311">
                    <a:moveTo>
                      <a:pt x="243" y="309"/>
                    </a:moveTo>
                    <a:cubicBezTo>
                      <a:pt x="250" y="310"/>
                      <a:pt x="258" y="310"/>
                      <a:pt x="265" y="311"/>
                    </a:cubicBezTo>
                    <a:cubicBezTo>
                      <a:pt x="258" y="310"/>
                      <a:pt x="250" y="310"/>
                      <a:pt x="243" y="309"/>
                    </a:cubicBezTo>
                    <a:moveTo>
                      <a:pt x="454" y="247"/>
                    </a:moveTo>
                    <a:cubicBezTo>
                      <a:pt x="454" y="247"/>
                      <a:pt x="454" y="247"/>
                      <a:pt x="454" y="247"/>
                    </a:cubicBezTo>
                    <a:cubicBezTo>
                      <a:pt x="454" y="247"/>
                      <a:pt x="454" y="247"/>
                      <a:pt x="454" y="247"/>
                    </a:cubicBezTo>
                    <a:moveTo>
                      <a:pt x="412" y="208"/>
                    </a:moveTo>
                    <a:cubicBezTo>
                      <a:pt x="390" y="225"/>
                      <a:pt x="366" y="238"/>
                      <a:pt x="339" y="246"/>
                    </a:cubicBezTo>
                    <a:cubicBezTo>
                      <a:pt x="355" y="300"/>
                      <a:pt x="355" y="300"/>
                      <a:pt x="355" y="300"/>
                    </a:cubicBezTo>
                    <a:cubicBezTo>
                      <a:pt x="355" y="300"/>
                      <a:pt x="355" y="300"/>
                      <a:pt x="355" y="300"/>
                    </a:cubicBezTo>
                    <a:cubicBezTo>
                      <a:pt x="339" y="246"/>
                      <a:pt x="339" y="246"/>
                      <a:pt x="339" y="246"/>
                    </a:cubicBezTo>
                    <a:cubicBezTo>
                      <a:pt x="366" y="238"/>
                      <a:pt x="390" y="225"/>
                      <a:pt x="412" y="208"/>
                    </a:cubicBezTo>
                    <a:moveTo>
                      <a:pt x="235" y="118"/>
                    </a:moveTo>
                    <a:cubicBezTo>
                      <a:pt x="249" y="125"/>
                      <a:pt x="263" y="128"/>
                      <a:pt x="278" y="128"/>
                    </a:cubicBezTo>
                    <a:cubicBezTo>
                      <a:pt x="288" y="128"/>
                      <a:pt x="297" y="127"/>
                      <a:pt x="307" y="124"/>
                    </a:cubicBezTo>
                    <a:cubicBezTo>
                      <a:pt x="307" y="124"/>
                      <a:pt x="307" y="124"/>
                      <a:pt x="307" y="124"/>
                    </a:cubicBezTo>
                    <a:cubicBezTo>
                      <a:pt x="297" y="127"/>
                      <a:pt x="288" y="128"/>
                      <a:pt x="278" y="128"/>
                    </a:cubicBezTo>
                    <a:cubicBezTo>
                      <a:pt x="263" y="128"/>
                      <a:pt x="249" y="125"/>
                      <a:pt x="235" y="118"/>
                    </a:cubicBezTo>
                    <a:moveTo>
                      <a:pt x="233" y="117"/>
                    </a:moveTo>
                    <a:cubicBezTo>
                      <a:pt x="233" y="117"/>
                      <a:pt x="233" y="117"/>
                      <a:pt x="233" y="117"/>
                    </a:cubicBezTo>
                    <a:cubicBezTo>
                      <a:pt x="233" y="117"/>
                      <a:pt x="233" y="117"/>
                      <a:pt x="233" y="117"/>
                    </a:cubicBezTo>
                    <a:moveTo>
                      <a:pt x="233" y="117"/>
                    </a:moveTo>
                    <a:cubicBezTo>
                      <a:pt x="233" y="117"/>
                      <a:pt x="233" y="117"/>
                      <a:pt x="233" y="117"/>
                    </a:cubicBezTo>
                    <a:cubicBezTo>
                      <a:pt x="233" y="117"/>
                      <a:pt x="233" y="117"/>
                      <a:pt x="233" y="117"/>
                    </a:cubicBezTo>
                    <a:moveTo>
                      <a:pt x="233" y="117"/>
                    </a:moveTo>
                    <a:cubicBezTo>
                      <a:pt x="233" y="117"/>
                      <a:pt x="233" y="117"/>
                      <a:pt x="233" y="117"/>
                    </a:cubicBezTo>
                    <a:cubicBezTo>
                      <a:pt x="233" y="117"/>
                      <a:pt x="233" y="117"/>
                      <a:pt x="233" y="117"/>
                    </a:cubicBezTo>
                    <a:moveTo>
                      <a:pt x="233" y="117"/>
                    </a:moveTo>
                    <a:cubicBezTo>
                      <a:pt x="233" y="117"/>
                      <a:pt x="233" y="117"/>
                      <a:pt x="233" y="117"/>
                    </a:cubicBezTo>
                    <a:cubicBezTo>
                      <a:pt x="233" y="117"/>
                      <a:pt x="233" y="117"/>
                      <a:pt x="233" y="117"/>
                    </a:cubicBezTo>
                    <a:moveTo>
                      <a:pt x="233" y="117"/>
                    </a:moveTo>
                    <a:cubicBezTo>
                      <a:pt x="233" y="117"/>
                      <a:pt x="233" y="117"/>
                      <a:pt x="233" y="117"/>
                    </a:cubicBezTo>
                    <a:cubicBezTo>
                      <a:pt x="233" y="117"/>
                      <a:pt x="233" y="117"/>
                      <a:pt x="233" y="117"/>
                    </a:cubicBezTo>
                    <a:moveTo>
                      <a:pt x="232" y="117"/>
                    </a:moveTo>
                    <a:cubicBezTo>
                      <a:pt x="232" y="117"/>
                      <a:pt x="232" y="117"/>
                      <a:pt x="233" y="117"/>
                    </a:cubicBezTo>
                    <a:cubicBezTo>
                      <a:pt x="232" y="117"/>
                      <a:pt x="232" y="117"/>
                      <a:pt x="232" y="117"/>
                    </a:cubicBezTo>
                    <a:moveTo>
                      <a:pt x="232" y="117"/>
                    </a:moveTo>
                    <a:cubicBezTo>
                      <a:pt x="232" y="117"/>
                      <a:pt x="232" y="117"/>
                      <a:pt x="232" y="117"/>
                    </a:cubicBezTo>
                    <a:cubicBezTo>
                      <a:pt x="232" y="117"/>
                      <a:pt x="232" y="117"/>
                      <a:pt x="232" y="117"/>
                    </a:cubicBezTo>
                    <a:moveTo>
                      <a:pt x="232" y="117"/>
                    </a:moveTo>
                    <a:cubicBezTo>
                      <a:pt x="232" y="117"/>
                      <a:pt x="232" y="117"/>
                      <a:pt x="232" y="117"/>
                    </a:cubicBezTo>
                    <a:cubicBezTo>
                      <a:pt x="232" y="117"/>
                      <a:pt x="232" y="117"/>
                      <a:pt x="232" y="117"/>
                    </a:cubicBezTo>
                    <a:moveTo>
                      <a:pt x="232" y="116"/>
                    </a:moveTo>
                    <a:cubicBezTo>
                      <a:pt x="232" y="116"/>
                      <a:pt x="232" y="116"/>
                      <a:pt x="232" y="116"/>
                    </a:cubicBezTo>
                    <a:cubicBezTo>
                      <a:pt x="232" y="116"/>
                      <a:pt x="232" y="116"/>
                      <a:pt x="232" y="116"/>
                    </a:cubicBezTo>
                    <a:moveTo>
                      <a:pt x="232" y="116"/>
                    </a:moveTo>
                    <a:cubicBezTo>
                      <a:pt x="232" y="116"/>
                      <a:pt x="232" y="116"/>
                      <a:pt x="232" y="116"/>
                    </a:cubicBezTo>
                    <a:cubicBezTo>
                      <a:pt x="232" y="116"/>
                      <a:pt x="232" y="116"/>
                      <a:pt x="232" y="116"/>
                    </a:cubicBezTo>
                    <a:moveTo>
                      <a:pt x="187" y="14"/>
                    </a:moveTo>
                    <a:cubicBezTo>
                      <a:pt x="178" y="53"/>
                      <a:pt x="195" y="95"/>
                      <a:pt x="232" y="116"/>
                    </a:cubicBezTo>
                    <a:cubicBezTo>
                      <a:pt x="195" y="95"/>
                      <a:pt x="178" y="53"/>
                      <a:pt x="187" y="14"/>
                    </a:cubicBezTo>
                    <a:cubicBezTo>
                      <a:pt x="187" y="14"/>
                      <a:pt x="187" y="14"/>
                      <a:pt x="187" y="14"/>
                    </a:cubicBezTo>
                    <a:moveTo>
                      <a:pt x="5" y="0"/>
                    </a:moveTo>
                    <a:cubicBezTo>
                      <a:pt x="0" y="39"/>
                      <a:pt x="3" y="77"/>
                      <a:pt x="14" y="114"/>
                    </a:cubicBezTo>
                    <a:cubicBezTo>
                      <a:pt x="3" y="77"/>
                      <a:pt x="0" y="39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AC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íṥ1iḑé">
                <a:extLst>
                  <a:ext uri="{FF2B5EF4-FFF2-40B4-BE49-F238E27FC236}">
                    <a16:creationId xmlns:a16="http://schemas.microsoft.com/office/drawing/2014/main" id="{1881E0C8-E9F1-4E59-B29E-7791D0A27F58}"/>
                  </a:ext>
                </a:extLst>
              </p:cNvPr>
              <p:cNvSpPr/>
              <p:nvPr/>
            </p:nvSpPr>
            <p:spPr bwMode="auto">
              <a:xfrm>
                <a:off x="4595813" y="1758950"/>
                <a:ext cx="1885950" cy="1830388"/>
              </a:xfrm>
              <a:custGeom>
                <a:avLst/>
                <a:gdLst>
                  <a:gd name="T0" fmla="*/ 101 w 501"/>
                  <a:gd name="T1" fmla="*/ 0 h 487"/>
                  <a:gd name="T2" fmla="*/ 36 w 501"/>
                  <a:gd name="T3" fmla="*/ 80 h 487"/>
                  <a:gd name="T4" fmla="*/ 36 w 501"/>
                  <a:gd name="T5" fmla="*/ 80 h 487"/>
                  <a:gd name="T6" fmla="*/ 85 w 501"/>
                  <a:gd name="T7" fmla="*/ 107 h 487"/>
                  <a:gd name="T8" fmla="*/ 85 w 501"/>
                  <a:gd name="T9" fmla="*/ 107 h 487"/>
                  <a:gd name="T10" fmla="*/ 81 w 501"/>
                  <a:gd name="T11" fmla="*/ 115 h 487"/>
                  <a:gd name="T12" fmla="*/ 61 w 501"/>
                  <a:gd name="T13" fmla="*/ 184 h 487"/>
                  <a:gd name="T14" fmla="*/ 5 w 501"/>
                  <a:gd name="T15" fmla="*/ 176 h 487"/>
                  <a:gd name="T16" fmla="*/ 14 w 501"/>
                  <a:gd name="T17" fmla="*/ 290 h 487"/>
                  <a:gd name="T18" fmla="*/ 14 w 501"/>
                  <a:gd name="T19" fmla="*/ 290 h 487"/>
                  <a:gd name="T20" fmla="*/ 68 w 501"/>
                  <a:gd name="T21" fmla="*/ 274 h 487"/>
                  <a:gd name="T22" fmla="*/ 110 w 501"/>
                  <a:gd name="T23" fmla="*/ 352 h 487"/>
                  <a:gd name="T24" fmla="*/ 110 w 501"/>
                  <a:gd name="T25" fmla="*/ 352 h 487"/>
                  <a:gd name="T26" fmla="*/ 110 w 501"/>
                  <a:gd name="T27" fmla="*/ 352 h 487"/>
                  <a:gd name="T28" fmla="*/ 67 w 501"/>
                  <a:gd name="T29" fmla="*/ 388 h 487"/>
                  <a:gd name="T30" fmla="*/ 146 w 501"/>
                  <a:gd name="T31" fmla="*/ 453 h 487"/>
                  <a:gd name="T32" fmla="*/ 173 w 501"/>
                  <a:gd name="T33" fmla="*/ 404 h 487"/>
                  <a:gd name="T34" fmla="*/ 249 w 501"/>
                  <a:gd name="T35" fmla="*/ 429 h 487"/>
                  <a:gd name="T36" fmla="*/ 249 w 501"/>
                  <a:gd name="T37" fmla="*/ 429 h 487"/>
                  <a:gd name="T38" fmla="*/ 249 w 501"/>
                  <a:gd name="T39" fmla="*/ 429 h 487"/>
                  <a:gd name="T40" fmla="*/ 242 w 501"/>
                  <a:gd name="T41" fmla="*/ 485 h 487"/>
                  <a:gd name="T42" fmla="*/ 243 w 501"/>
                  <a:gd name="T43" fmla="*/ 485 h 487"/>
                  <a:gd name="T44" fmla="*/ 265 w 501"/>
                  <a:gd name="T45" fmla="*/ 487 h 487"/>
                  <a:gd name="T46" fmla="*/ 278 w 501"/>
                  <a:gd name="T47" fmla="*/ 487 h 487"/>
                  <a:gd name="T48" fmla="*/ 355 w 501"/>
                  <a:gd name="T49" fmla="*/ 476 h 487"/>
                  <a:gd name="T50" fmla="*/ 339 w 501"/>
                  <a:gd name="T51" fmla="*/ 422 h 487"/>
                  <a:gd name="T52" fmla="*/ 412 w 501"/>
                  <a:gd name="T53" fmla="*/ 384 h 487"/>
                  <a:gd name="T54" fmla="*/ 417 w 501"/>
                  <a:gd name="T55" fmla="*/ 380 h 487"/>
                  <a:gd name="T56" fmla="*/ 454 w 501"/>
                  <a:gd name="T57" fmla="*/ 423 h 487"/>
                  <a:gd name="T58" fmla="*/ 454 w 501"/>
                  <a:gd name="T59" fmla="*/ 423 h 487"/>
                  <a:gd name="T60" fmla="*/ 454 w 501"/>
                  <a:gd name="T61" fmla="*/ 423 h 487"/>
                  <a:gd name="T62" fmla="*/ 501 w 501"/>
                  <a:gd name="T63" fmla="*/ 372 h 487"/>
                  <a:gd name="T64" fmla="*/ 395 w 501"/>
                  <a:gd name="T65" fmla="*/ 342 h 487"/>
                  <a:gd name="T66" fmla="*/ 307 w 501"/>
                  <a:gd name="T67" fmla="*/ 300 h 487"/>
                  <a:gd name="T68" fmla="*/ 278 w 501"/>
                  <a:gd name="T69" fmla="*/ 304 h 487"/>
                  <a:gd name="T70" fmla="*/ 235 w 501"/>
                  <a:gd name="T71" fmla="*/ 294 h 487"/>
                  <a:gd name="T72" fmla="*/ 233 w 501"/>
                  <a:gd name="T73" fmla="*/ 293 h 487"/>
                  <a:gd name="T74" fmla="*/ 233 w 501"/>
                  <a:gd name="T75" fmla="*/ 293 h 487"/>
                  <a:gd name="T76" fmla="*/ 233 w 501"/>
                  <a:gd name="T77" fmla="*/ 293 h 487"/>
                  <a:gd name="T78" fmla="*/ 233 w 501"/>
                  <a:gd name="T79" fmla="*/ 293 h 487"/>
                  <a:gd name="T80" fmla="*/ 233 w 501"/>
                  <a:gd name="T81" fmla="*/ 293 h 487"/>
                  <a:gd name="T82" fmla="*/ 233 w 501"/>
                  <a:gd name="T83" fmla="*/ 293 h 487"/>
                  <a:gd name="T84" fmla="*/ 233 w 501"/>
                  <a:gd name="T85" fmla="*/ 293 h 487"/>
                  <a:gd name="T86" fmla="*/ 233 w 501"/>
                  <a:gd name="T87" fmla="*/ 293 h 487"/>
                  <a:gd name="T88" fmla="*/ 233 w 501"/>
                  <a:gd name="T89" fmla="*/ 293 h 487"/>
                  <a:gd name="T90" fmla="*/ 233 w 501"/>
                  <a:gd name="T91" fmla="*/ 293 h 487"/>
                  <a:gd name="T92" fmla="*/ 233 w 501"/>
                  <a:gd name="T93" fmla="*/ 293 h 487"/>
                  <a:gd name="T94" fmla="*/ 233 w 501"/>
                  <a:gd name="T95" fmla="*/ 293 h 487"/>
                  <a:gd name="T96" fmla="*/ 233 w 501"/>
                  <a:gd name="T97" fmla="*/ 293 h 487"/>
                  <a:gd name="T98" fmla="*/ 233 w 501"/>
                  <a:gd name="T99" fmla="*/ 293 h 487"/>
                  <a:gd name="T100" fmla="*/ 232 w 501"/>
                  <a:gd name="T101" fmla="*/ 293 h 487"/>
                  <a:gd name="T102" fmla="*/ 232 w 501"/>
                  <a:gd name="T103" fmla="*/ 293 h 487"/>
                  <a:gd name="T104" fmla="*/ 232 w 501"/>
                  <a:gd name="T105" fmla="*/ 293 h 487"/>
                  <a:gd name="T106" fmla="*/ 232 w 501"/>
                  <a:gd name="T107" fmla="*/ 293 h 487"/>
                  <a:gd name="T108" fmla="*/ 232 w 501"/>
                  <a:gd name="T109" fmla="*/ 293 h 487"/>
                  <a:gd name="T110" fmla="*/ 232 w 501"/>
                  <a:gd name="T111" fmla="*/ 292 h 487"/>
                  <a:gd name="T112" fmla="*/ 232 w 501"/>
                  <a:gd name="T113" fmla="*/ 292 h 487"/>
                  <a:gd name="T114" fmla="*/ 232 w 501"/>
                  <a:gd name="T115" fmla="*/ 292 h 487"/>
                  <a:gd name="T116" fmla="*/ 232 w 501"/>
                  <a:gd name="T117" fmla="*/ 292 h 487"/>
                  <a:gd name="T118" fmla="*/ 232 w 501"/>
                  <a:gd name="T119" fmla="*/ 292 h 487"/>
                  <a:gd name="T120" fmla="*/ 187 w 501"/>
                  <a:gd name="T121" fmla="*/ 190 h 487"/>
                  <a:gd name="T122" fmla="*/ 118 w 501"/>
                  <a:gd name="T123" fmla="*/ 21 h 487"/>
                  <a:gd name="T124" fmla="*/ 101 w 501"/>
                  <a:gd name="T125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1" h="487">
                    <a:moveTo>
                      <a:pt x="101" y="0"/>
                    </a:moveTo>
                    <a:cubicBezTo>
                      <a:pt x="75" y="22"/>
                      <a:pt x="53" y="49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5" y="107"/>
                      <a:pt x="85" y="107"/>
                      <a:pt x="85" y="107"/>
                    </a:cubicBezTo>
                    <a:cubicBezTo>
                      <a:pt x="84" y="110"/>
                      <a:pt x="82" y="112"/>
                      <a:pt x="81" y="115"/>
                    </a:cubicBezTo>
                    <a:cubicBezTo>
                      <a:pt x="70" y="137"/>
                      <a:pt x="64" y="160"/>
                      <a:pt x="61" y="184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0" y="215"/>
                      <a:pt x="3" y="253"/>
                      <a:pt x="14" y="290"/>
                    </a:cubicBezTo>
                    <a:cubicBezTo>
                      <a:pt x="14" y="290"/>
                      <a:pt x="14" y="290"/>
                      <a:pt x="14" y="290"/>
                    </a:cubicBezTo>
                    <a:cubicBezTo>
                      <a:pt x="68" y="274"/>
                      <a:pt x="68" y="274"/>
                      <a:pt x="68" y="274"/>
                    </a:cubicBezTo>
                    <a:cubicBezTo>
                      <a:pt x="76" y="302"/>
                      <a:pt x="90" y="329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67" y="388"/>
                      <a:pt x="67" y="388"/>
                      <a:pt x="67" y="388"/>
                    </a:cubicBezTo>
                    <a:cubicBezTo>
                      <a:pt x="88" y="414"/>
                      <a:pt x="115" y="436"/>
                      <a:pt x="146" y="453"/>
                    </a:cubicBezTo>
                    <a:cubicBezTo>
                      <a:pt x="173" y="404"/>
                      <a:pt x="173" y="404"/>
                      <a:pt x="173" y="404"/>
                    </a:cubicBezTo>
                    <a:cubicBezTo>
                      <a:pt x="197" y="417"/>
                      <a:pt x="223" y="425"/>
                      <a:pt x="249" y="429"/>
                    </a:cubicBezTo>
                    <a:cubicBezTo>
                      <a:pt x="249" y="429"/>
                      <a:pt x="249" y="429"/>
                      <a:pt x="249" y="429"/>
                    </a:cubicBezTo>
                    <a:cubicBezTo>
                      <a:pt x="249" y="429"/>
                      <a:pt x="249" y="429"/>
                      <a:pt x="249" y="429"/>
                    </a:cubicBezTo>
                    <a:cubicBezTo>
                      <a:pt x="242" y="485"/>
                      <a:pt x="242" y="485"/>
                      <a:pt x="242" y="485"/>
                    </a:cubicBezTo>
                    <a:cubicBezTo>
                      <a:pt x="242" y="485"/>
                      <a:pt x="242" y="485"/>
                      <a:pt x="243" y="485"/>
                    </a:cubicBezTo>
                    <a:cubicBezTo>
                      <a:pt x="250" y="486"/>
                      <a:pt x="258" y="486"/>
                      <a:pt x="265" y="487"/>
                    </a:cubicBezTo>
                    <a:cubicBezTo>
                      <a:pt x="269" y="487"/>
                      <a:pt x="274" y="487"/>
                      <a:pt x="278" y="487"/>
                    </a:cubicBezTo>
                    <a:cubicBezTo>
                      <a:pt x="304" y="487"/>
                      <a:pt x="330" y="483"/>
                      <a:pt x="355" y="476"/>
                    </a:cubicBezTo>
                    <a:cubicBezTo>
                      <a:pt x="339" y="422"/>
                      <a:pt x="339" y="422"/>
                      <a:pt x="339" y="422"/>
                    </a:cubicBezTo>
                    <a:cubicBezTo>
                      <a:pt x="366" y="414"/>
                      <a:pt x="390" y="401"/>
                      <a:pt x="412" y="384"/>
                    </a:cubicBezTo>
                    <a:cubicBezTo>
                      <a:pt x="414" y="383"/>
                      <a:pt x="416" y="382"/>
                      <a:pt x="417" y="380"/>
                    </a:cubicBezTo>
                    <a:cubicBezTo>
                      <a:pt x="454" y="423"/>
                      <a:pt x="454" y="423"/>
                      <a:pt x="454" y="423"/>
                    </a:cubicBezTo>
                    <a:cubicBezTo>
                      <a:pt x="454" y="423"/>
                      <a:pt x="454" y="423"/>
                      <a:pt x="454" y="423"/>
                    </a:cubicBezTo>
                    <a:cubicBezTo>
                      <a:pt x="454" y="423"/>
                      <a:pt x="454" y="423"/>
                      <a:pt x="454" y="423"/>
                    </a:cubicBezTo>
                    <a:cubicBezTo>
                      <a:pt x="472" y="408"/>
                      <a:pt x="487" y="392"/>
                      <a:pt x="501" y="372"/>
                    </a:cubicBezTo>
                    <a:cubicBezTo>
                      <a:pt x="465" y="366"/>
                      <a:pt x="429" y="355"/>
                      <a:pt x="395" y="342"/>
                    </a:cubicBezTo>
                    <a:cubicBezTo>
                      <a:pt x="365" y="331"/>
                      <a:pt x="335" y="317"/>
                      <a:pt x="307" y="300"/>
                    </a:cubicBezTo>
                    <a:cubicBezTo>
                      <a:pt x="297" y="303"/>
                      <a:pt x="288" y="304"/>
                      <a:pt x="278" y="304"/>
                    </a:cubicBezTo>
                    <a:cubicBezTo>
                      <a:pt x="263" y="304"/>
                      <a:pt x="249" y="301"/>
                      <a:pt x="235" y="294"/>
                    </a:cubicBezTo>
                    <a:cubicBezTo>
                      <a:pt x="235" y="294"/>
                      <a:pt x="234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3" y="293"/>
                      <a:pt x="233" y="293"/>
                      <a:pt x="233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2" y="292"/>
                      <a:pt x="232" y="292"/>
                      <a:pt x="232" y="292"/>
                    </a:cubicBezTo>
                    <a:cubicBezTo>
                      <a:pt x="232" y="292"/>
                      <a:pt x="232" y="292"/>
                      <a:pt x="232" y="292"/>
                    </a:cubicBezTo>
                    <a:cubicBezTo>
                      <a:pt x="232" y="292"/>
                      <a:pt x="232" y="292"/>
                      <a:pt x="232" y="292"/>
                    </a:cubicBezTo>
                    <a:cubicBezTo>
                      <a:pt x="232" y="292"/>
                      <a:pt x="232" y="292"/>
                      <a:pt x="232" y="292"/>
                    </a:cubicBezTo>
                    <a:cubicBezTo>
                      <a:pt x="232" y="292"/>
                      <a:pt x="232" y="292"/>
                      <a:pt x="232" y="292"/>
                    </a:cubicBezTo>
                    <a:cubicBezTo>
                      <a:pt x="195" y="271"/>
                      <a:pt x="178" y="229"/>
                      <a:pt x="187" y="190"/>
                    </a:cubicBezTo>
                    <a:cubicBezTo>
                      <a:pt x="153" y="140"/>
                      <a:pt x="129" y="82"/>
                      <a:pt x="118" y="21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solidFill>
                <a:srgbClr val="E8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0" name="isļîďe">
                <a:extLst>
                  <a:ext uri="{FF2B5EF4-FFF2-40B4-BE49-F238E27FC236}">
                    <a16:creationId xmlns:a16="http://schemas.microsoft.com/office/drawing/2014/main" id="{50DAFC0E-2122-44A6-98EC-2A488DF3DEC8}"/>
                  </a:ext>
                </a:extLst>
              </p:cNvPr>
              <p:cNvSpPr/>
              <p:nvPr/>
            </p:nvSpPr>
            <p:spPr bwMode="auto">
              <a:xfrm>
                <a:off x="5754688" y="1808163"/>
                <a:ext cx="192088" cy="74613"/>
              </a:xfrm>
              <a:custGeom>
                <a:avLst/>
                <a:gdLst>
                  <a:gd name="T0" fmla="*/ 9 w 51"/>
                  <a:gd name="T1" fmla="*/ 0 h 20"/>
                  <a:gd name="T2" fmla="*/ 7 w 51"/>
                  <a:gd name="T3" fmla="*/ 11 h 20"/>
                  <a:gd name="T4" fmla="*/ 41 w 51"/>
                  <a:gd name="T5" fmla="*/ 20 h 20"/>
                  <a:gd name="T6" fmla="*/ 43 w 51"/>
                  <a:gd name="T7" fmla="*/ 20 h 20"/>
                  <a:gd name="T8" fmla="*/ 44 w 51"/>
                  <a:gd name="T9" fmla="*/ 8 h 20"/>
                  <a:gd name="T10" fmla="*/ 10 w 51"/>
                  <a:gd name="T11" fmla="*/ 0 h 20"/>
                  <a:gd name="T12" fmla="*/ 9 w 5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0">
                    <a:moveTo>
                      <a:pt x="9" y="0"/>
                    </a:moveTo>
                    <a:cubicBezTo>
                      <a:pt x="2" y="0"/>
                      <a:pt x="0" y="10"/>
                      <a:pt x="7" y="11"/>
                    </a:cubicBezTo>
                    <a:cubicBezTo>
                      <a:pt x="19" y="13"/>
                      <a:pt x="30" y="16"/>
                      <a:pt x="41" y="20"/>
                    </a:cubicBezTo>
                    <a:cubicBezTo>
                      <a:pt x="42" y="20"/>
                      <a:pt x="42" y="20"/>
                      <a:pt x="43" y="20"/>
                    </a:cubicBezTo>
                    <a:cubicBezTo>
                      <a:pt x="49" y="20"/>
                      <a:pt x="51" y="10"/>
                      <a:pt x="44" y="8"/>
                    </a:cubicBezTo>
                    <a:cubicBezTo>
                      <a:pt x="33" y="5"/>
                      <a:pt x="22" y="2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îŝḻïḋé">
                <a:extLst>
                  <a:ext uri="{FF2B5EF4-FFF2-40B4-BE49-F238E27FC236}">
                    <a16:creationId xmlns:a16="http://schemas.microsoft.com/office/drawing/2014/main" id="{4C525260-2B92-4EB0-9161-2B4B32F9FBDC}"/>
                  </a:ext>
                </a:extLst>
              </p:cNvPr>
              <p:cNvSpPr/>
              <p:nvPr/>
            </p:nvSpPr>
            <p:spPr bwMode="auto">
              <a:xfrm>
                <a:off x="6454775" y="2352675"/>
                <a:ext cx="131763" cy="63500"/>
              </a:xfrm>
              <a:custGeom>
                <a:avLst/>
                <a:gdLst>
                  <a:gd name="T0" fmla="*/ 26 w 35"/>
                  <a:gd name="T1" fmla="*/ 0 h 17"/>
                  <a:gd name="T2" fmla="*/ 25 w 35"/>
                  <a:gd name="T3" fmla="*/ 0 h 17"/>
                  <a:gd name="T4" fmla="*/ 7 w 35"/>
                  <a:gd name="T5" fmla="*/ 5 h 17"/>
                  <a:gd name="T6" fmla="*/ 9 w 35"/>
                  <a:gd name="T7" fmla="*/ 17 h 17"/>
                  <a:gd name="T8" fmla="*/ 10 w 35"/>
                  <a:gd name="T9" fmla="*/ 16 h 17"/>
                  <a:gd name="T10" fmla="*/ 28 w 35"/>
                  <a:gd name="T11" fmla="*/ 12 h 17"/>
                  <a:gd name="T12" fmla="*/ 26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26" y="0"/>
                    </a:moveTo>
                    <a:cubicBezTo>
                      <a:pt x="26" y="0"/>
                      <a:pt x="25" y="0"/>
                      <a:pt x="25" y="0"/>
                    </a:cubicBezTo>
                    <a:cubicBezTo>
                      <a:pt x="19" y="2"/>
                      <a:pt x="13" y="3"/>
                      <a:pt x="7" y="5"/>
                    </a:cubicBezTo>
                    <a:cubicBezTo>
                      <a:pt x="0" y="7"/>
                      <a:pt x="2" y="17"/>
                      <a:pt x="9" y="17"/>
                    </a:cubicBezTo>
                    <a:cubicBezTo>
                      <a:pt x="9" y="17"/>
                      <a:pt x="10" y="17"/>
                      <a:pt x="10" y="16"/>
                    </a:cubicBezTo>
                    <a:cubicBezTo>
                      <a:pt x="16" y="15"/>
                      <a:pt x="22" y="13"/>
                      <a:pt x="28" y="12"/>
                    </a:cubicBezTo>
                    <a:cubicBezTo>
                      <a:pt x="35" y="10"/>
                      <a:pt x="32" y="0"/>
                      <a:pt x="26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iśľiḍè">
                <a:extLst>
                  <a:ext uri="{FF2B5EF4-FFF2-40B4-BE49-F238E27FC236}">
                    <a16:creationId xmlns:a16="http://schemas.microsoft.com/office/drawing/2014/main" id="{221532A6-0BB0-4186-B3B8-D32756D21C97}"/>
                  </a:ext>
                </a:extLst>
              </p:cNvPr>
              <p:cNvSpPr/>
              <p:nvPr/>
            </p:nvSpPr>
            <p:spPr bwMode="auto">
              <a:xfrm>
                <a:off x="6064250" y="1747838"/>
                <a:ext cx="101600" cy="134938"/>
              </a:xfrm>
              <a:custGeom>
                <a:avLst/>
                <a:gdLst>
                  <a:gd name="T0" fmla="*/ 19 w 27"/>
                  <a:gd name="T1" fmla="*/ 0 h 36"/>
                  <a:gd name="T2" fmla="*/ 14 w 27"/>
                  <a:gd name="T3" fmla="*/ 3 h 36"/>
                  <a:gd name="T4" fmla="*/ 3 w 27"/>
                  <a:gd name="T5" fmla="*/ 27 h 36"/>
                  <a:gd name="T6" fmla="*/ 9 w 27"/>
                  <a:gd name="T7" fmla="*/ 36 h 36"/>
                  <a:gd name="T8" fmla="*/ 13 w 27"/>
                  <a:gd name="T9" fmla="*/ 33 h 36"/>
                  <a:gd name="T10" fmla="*/ 24 w 27"/>
                  <a:gd name="T11" fmla="*/ 10 h 36"/>
                  <a:gd name="T12" fmla="*/ 19 w 27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6">
                    <a:moveTo>
                      <a:pt x="19" y="0"/>
                    </a:moveTo>
                    <a:cubicBezTo>
                      <a:pt x="17" y="0"/>
                      <a:pt x="15" y="1"/>
                      <a:pt x="14" y="3"/>
                    </a:cubicBezTo>
                    <a:cubicBezTo>
                      <a:pt x="10" y="11"/>
                      <a:pt x="6" y="19"/>
                      <a:pt x="3" y="27"/>
                    </a:cubicBezTo>
                    <a:cubicBezTo>
                      <a:pt x="0" y="32"/>
                      <a:pt x="5" y="36"/>
                      <a:pt x="9" y="36"/>
                    </a:cubicBezTo>
                    <a:cubicBezTo>
                      <a:pt x="10" y="36"/>
                      <a:pt x="12" y="35"/>
                      <a:pt x="13" y="33"/>
                    </a:cubicBezTo>
                    <a:cubicBezTo>
                      <a:pt x="17" y="25"/>
                      <a:pt x="21" y="17"/>
                      <a:pt x="24" y="10"/>
                    </a:cubicBezTo>
                    <a:cubicBezTo>
                      <a:pt x="27" y="5"/>
                      <a:pt x="22" y="0"/>
                      <a:pt x="19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iṥļiḑe">
                <a:extLst>
                  <a:ext uri="{FF2B5EF4-FFF2-40B4-BE49-F238E27FC236}">
                    <a16:creationId xmlns:a16="http://schemas.microsoft.com/office/drawing/2014/main" id="{A367BBDE-6839-4BAD-AA79-D5ADBF8CD094}"/>
                  </a:ext>
                </a:extLst>
              </p:cNvPr>
              <p:cNvSpPr/>
              <p:nvPr/>
            </p:nvSpPr>
            <p:spPr bwMode="auto">
              <a:xfrm>
                <a:off x="5457825" y="1582738"/>
                <a:ext cx="184150" cy="60325"/>
              </a:xfrm>
              <a:custGeom>
                <a:avLst/>
                <a:gdLst>
                  <a:gd name="T0" fmla="*/ 42 w 49"/>
                  <a:gd name="T1" fmla="*/ 0 h 16"/>
                  <a:gd name="T2" fmla="*/ 41 w 49"/>
                  <a:gd name="T3" fmla="*/ 0 h 16"/>
                  <a:gd name="T4" fmla="*/ 7 w 49"/>
                  <a:gd name="T5" fmla="*/ 4 h 16"/>
                  <a:gd name="T6" fmla="*/ 6 w 49"/>
                  <a:gd name="T7" fmla="*/ 16 h 16"/>
                  <a:gd name="T8" fmla="*/ 7 w 49"/>
                  <a:gd name="T9" fmla="*/ 16 h 16"/>
                  <a:gd name="T10" fmla="*/ 41 w 49"/>
                  <a:gd name="T11" fmla="*/ 12 h 16"/>
                  <a:gd name="T12" fmla="*/ 42 w 49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6">
                    <a:moveTo>
                      <a:pt x="42" y="0"/>
                    </a:moveTo>
                    <a:cubicBezTo>
                      <a:pt x="42" y="0"/>
                      <a:pt x="42" y="0"/>
                      <a:pt x="41" y="0"/>
                    </a:cubicBezTo>
                    <a:cubicBezTo>
                      <a:pt x="30" y="1"/>
                      <a:pt x="19" y="3"/>
                      <a:pt x="7" y="4"/>
                    </a:cubicBezTo>
                    <a:cubicBezTo>
                      <a:pt x="0" y="5"/>
                      <a:pt x="0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9" y="15"/>
                      <a:pt x="30" y="13"/>
                      <a:pt x="41" y="12"/>
                    </a:cubicBezTo>
                    <a:cubicBezTo>
                      <a:pt x="49" y="11"/>
                      <a:pt x="49" y="0"/>
                      <a:pt x="42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4" name="íṧ1iďè">
                <a:extLst>
                  <a:ext uri="{FF2B5EF4-FFF2-40B4-BE49-F238E27FC236}">
                    <a16:creationId xmlns:a16="http://schemas.microsoft.com/office/drawing/2014/main" id="{8507340C-C4AE-4519-873E-86878C072B30}"/>
                  </a:ext>
                </a:extLst>
              </p:cNvPr>
              <p:cNvSpPr/>
              <p:nvPr/>
            </p:nvSpPr>
            <p:spPr bwMode="auto">
              <a:xfrm>
                <a:off x="6270625" y="2717800"/>
                <a:ext cx="109538" cy="190500"/>
              </a:xfrm>
              <a:custGeom>
                <a:avLst/>
                <a:gdLst>
                  <a:gd name="T0" fmla="*/ 22 w 29"/>
                  <a:gd name="T1" fmla="*/ 0 h 51"/>
                  <a:gd name="T2" fmla="*/ 16 w 29"/>
                  <a:gd name="T3" fmla="*/ 5 h 51"/>
                  <a:gd name="T4" fmla="*/ 2 w 29"/>
                  <a:gd name="T5" fmla="*/ 42 h 51"/>
                  <a:gd name="T6" fmla="*/ 8 w 29"/>
                  <a:gd name="T7" fmla="*/ 51 h 51"/>
                  <a:gd name="T8" fmla="*/ 12 w 29"/>
                  <a:gd name="T9" fmla="*/ 48 h 51"/>
                  <a:gd name="T10" fmla="*/ 28 w 29"/>
                  <a:gd name="T11" fmla="*/ 8 h 51"/>
                  <a:gd name="T12" fmla="*/ 22 w 29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1">
                    <a:moveTo>
                      <a:pt x="22" y="0"/>
                    </a:moveTo>
                    <a:cubicBezTo>
                      <a:pt x="19" y="0"/>
                      <a:pt x="17" y="2"/>
                      <a:pt x="16" y="5"/>
                    </a:cubicBezTo>
                    <a:cubicBezTo>
                      <a:pt x="12" y="17"/>
                      <a:pt x="7" y="30"/>
                      <a:pt x="2" y="42"/>
                    </a:cubicBezTo>
                    <a:cubicBezTo>
                      <a:pt x="0" y="46"/>
                      <a:pt x="4" y="51"/>
                      <a:pt x="8" y="51"/>
                    </a:cubicBezTo>
                    <a:cubicBezTo>
                      <a:pt x="10" y="51"/>
                      <a:pt x="11" y="50"/>
                      <a:pt x="12" y="48"/>
                    </a:cubicBezTo>
                    <a:cubicBezTo>
                      <a:pt x="18" y="35"/>
                      <a:pt x="23" y="21"/>
                      <a:pt x="28" y="8"/>
                    </a:cubicBezTo>
                    <a:cubicBezTo>
                      <a:pt x="29" y="3"/>
                      <a:pt x="25" y="0"/>
                      <a:pt x="22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iṣļiḑè">
                <a:extLst>
                  <a:ext uri="{FF2B5EF4-FFF2-40B4-BE49-F238E27FC236}">
                    <a16:creationId xmlns:a16="http://schemas.microsoft.com/office/drawing/2014/main" id="{FB9E8367-5B61-4AA5-9C11-BB551EF4A5EA}"/>
                  </a:ext>
                </a:extLst>
              </p:cNvPr>
              <p:cNvSpPr/>
              <p:nvPr/>
            </p:nvSpPr>
            <p:spPr bwMode="auto">
              <a:xfrm>
                <a:off x="5616575" y="2093913"/>
                <a:ext cx="315913" cy="120650"/>
              </a:xfrm>
              <a:custGeom>
                <a:avLst/>
                <a:gdLst>
                  <a:gd name="T0" fmla="*/ 7 w 84"/>
                  <a:gd name="T1" fmla="*/ 0 h 32"/>
                  <a:gd name="T2" fmla="*/ 8 w 84"/>
                  <a:gd name="T3" fmla="*/ 12 h 32"/>
                  <a:gd name="T4" fmla="*/ 73 w 84"/>
                  <a:gd name="T5" fmla="*/ 31 h 32"/>
                  <a:gd name="T6" fmla="*/ 76 w 84"/>
                  <a:gd name="T7" fmla="*/ 32 h 32"/>
                  <a:gd name="T8" fmla="*/ 79 w 84"/>
                  <a:gd name="T9" fmla="*/ 21 h 32"/>
                  <a:gd name="T10" fmla="*/ 8 w 84"/>
                  <a:gd name="T11" fmla="*/ 0 h 32"/>
                  <a:gd name="T12" fmla="*/ 7 w 8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32">
                    <a:moveTo>
                      <a:pt x="7" y="0"/>
                    </a:moveTo>
                    <a:cubicBezTo>
                      <a:pt x="0" y="0"/>
                      <a:pt x="0" y="12"/>
                      <a:pt x="8" y="12"/>
                    </a:cubicBezTo>
                    <a:cubicBezTo>
                      <a:pt x="31" y="15"/>
                      <a:pt x="53" y="18"/>
                      <a:pt x="73" y="31"/>
                    </a:cubicBezTo>
                    <a:cubicBezTo>
                      <a:pt x="74" y="32"/>
                      <a:pt x="75" y="32"/>
                      <a:pt x="76" y="32"/>
                    </a:cubicBezTo>
                    <a:cubicBezTo>
                      <a:pt x="81" y="32"/>
                      <a:pt x="84" y="24"/>
                      <a:pt x="79" y="21"/>
                    </a:cubicBezTo>
                    <a:cubicBezTo>
                      <a:pt x="58" y="6"/>
                      <a:pt x="33" y="3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íşḷíḍê">
                <a:extLst>
                  <a:ext uri="{FF2B5EF4-FFF2-40B4-BE49-F238E27FC236}">
                    <a16:creationId xmlns:a16="http://schemas.microsoft.com/office/drawing/2014/main" id="{95BD14EB-D367-4BD2-937D-37664254D6E2}"/>
                  </a:ext>
                </a:extLst>
              </p:cNvPr>
              <p:cNvSpPr/>
              <p:nvPr/>
            </p:nvSpPr>
            <p:spPr bwMode="auto">
              <a:xfrm>
                <a:off x="5940425" y="2232025"/>
                <a:ext cx="104775" cy="112713"/>
              </a:xfrm>
              <a:custGeom>
                <a:avLst/>
                <a:gdLst>
                  <a:gd name="T0" fmla="*/ 9 w 28"/>
                  <a:gd name="T1" fmla="*/ 0 h 30"/>
                  <a:gd name="T2" fmla="*/ 4 w 28"/>
                  <a:gd name="T3" fmla="*/ 10 h 30"/>
                  <a:gd name="T4" fmla="*/ 15 w 28"/>
                  <a:gd name="T5" fmla="*/ 26 h 30"/>
                  <a:gd name="T6" fmla="*/ 21 w 28"/>
                  <a:gd name="T7" fmla="*/ 30 h 30"/>
                  <a:gd name="T8" fmla="*/ 27 w 28"/>
                  <a:gd name="T9" fmla="*/ 23 h 30"/>
                  <a:gd name="T10" fmla="*/ 13 w 28"/>
                  <a:gd name="T11" fmla="*/ 2 h 30"/>
                  <a:gd name="T12" fmla="*/ 9 w 28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0">
                    <a:moveTo>
                      <a:pt x="9" y="0"/>
                    </a:moveTo>
                    <a:cubicBezTo>
                      <a:pt x="4" y="0"/>
                      <a:pt x="0" y="6"/>
                      <a:pt x="4" y="10"/>
                    </a:cubicBezTo>
                    <a:cubicBezTo>
                      <a:pt x="9" y="14"/>
                      <a:pt x="13" y="20"/>
                      <a:pt x="15" y="26"/>
                    </a:cubicBezTo>
                    <a:cubicBezTo>
                      <a:pt x="16" y="29"/>
                      <a:pt x="18" y="30"/>
                      <a:pt x="21" y="30"/>
                    </a:cubicBezTo>
                    <a:cubicBezTo>
                      <a:pt x="24" y="30"/>
                      <a:pt x="28" y="27"/>
                      <a:pt x="27" y="23"/>
                    </a:cubicBezTo>
                    <a:cubicBezTo>
                      <a:pt x="24" y="15"/>
                      <a:pt x="19" y="7"/>
                      <a:pt x="13" y="2"/>
                    </a:cubicBezTo>
                    <a:cubicBezTo>
                      <a:pt x="11" y="1"/>
                      <a:pt x="10" y="0"/>
                      <a:pt x="9" y="0"/>
                    </a:cubicBezTo>
                  </a:path>
                </a:pathLst>
              </a:custGeom>
              <a:solidFill>
                <a:srgbClr val="F55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îśliḓe">
                <a:extLst>
                  <a:ext uri="{FF2B5EF4-FFF2-40B4-BE49-F238E27FC236}">
                    <a16:creationId xmlns:a16="http://schemas.microsoft.com/office/drawing/2014/main" id="{ADDEF6F3-9AF6-4322-957E-8F8BA8136C13}"/>
                  </a:ext>
                </a:extLst>
              </p:cNvPr>
              <p:cNvSpPr/>
              <p:nvPr/>
            </p:nvSpPr>
            <p:spPr bwMode="auto">
              <a:xfrm>
                <a:off x="6616700" y="2006600"/>
                <a:ext cx="241300" cy="395288"/>
              </a:xfrm>
              <a:custGeom>
                <a:avLst/>
                <a:gdLst>
                  <a:gd name="T0" fmla="*/ 11 w 64"/>
                  <a:gd name="T1" fmla="*/ 4 h 105"/>
                  <a:gd name="T2" fmla="*/ 12 w 64"/>
                  <a:gd name="T3" fmla="*/ 30 h 105"/>
                  <a:gd name="T4" fmla="*/ 21 w 64"/>
                  <a:gd name="T5" fmla="*/ 26 h 105"/>
                  <a:gd name="T6" fmla="*/ 32 w 64"/>
                  <a:gd name="T7" fmla="*/ 23 h 105"/>
                  <a:gd name="T8" fmla="*/ 35 w 64"/>
                  <a:gd name="T9" fmla="*/ 98 h 105"/>
                  <a:gd name="T10" fmla="*/ 43 w 64"/>
                  <a:gd name="T11" fmla="*/ 98 h 105"/>
                  <a:gd name="T12" fmla="*/ 43 w 64"/>
                  <a:gd name="T13" fmla="*/ 15 h 105"/>
                  <a:gd name="T14" fmla="*/ 62 w 64"/>
                  <a:gd name="T15" fmla="*/ 15 h 105"/>
                  <a:gd name="T16" fmla="*/ 62 w 64"/>
                  <a:gd name="T17" fmla="*/ 9 h 105"/>
                  <a:gd name="T18" fmla="*/ 52 w 64"/>
                  <a:gd name="T19" fmla="*/ 3 h 105"/>
                  <a:gd name="T20" fmla="*/ 11 w 64"/>
                  <a:gd name="T21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105">
                    <a:moveTo>
                      <a:pt x="11" y="4"/>
                    </a:moveTo>
                    <a:cubicBezTo>
                      <a:pt x="5" y="1"/>
                      <a:pt x="0" y="26"/>
                      <a:pt x="12" y="30"/>
                    </a:cubicBezTo>
                    <a:cubicBezTo>
                      <a:pt x="15" y="30"/>
                      <a:pt x="18" y="28"/>
                      <a:pt x="21" y="26"/>
                    </a:cubicBezTo>
                    <a:cubicBezTo>
                      <a:pt x="25" y="24"/>
                      <a:pt x="29" y="22"/>
                      <a:pt x="32" y="23"/>
                    </a:cubicBezTo>
                    <a:cubicBezTo>
                      <a:pt x="37" y="25"/>
                      <a:pt x="35" y="90"/>
                      <a:pt x="35" y="98"/>
                    </a:cubicBezTo>
                    <a:cubicBezTo>
                      <a:pt x="35" y="105"/>
                      <a:pt x="43" y="103"/>
                      <a:pt x="43" y="98"/>
                    </a:cubicBezTo>
                    <a:cubicBezTo>
                      <a:pt x="43" y="92"/>
                      <a:pt x="41" y="18"/>
                      <a:pt x="43" y="15"/>
                    </a:cubicBezTo>
                    <a:cubicBezTo>
                      <a:pt x="46" y="11"/>
                      <a:pt x="58" y="11"/>
                      <a:pt x="62" y="15"/>
                    </a:cubicBezTo>
                    <a:cubicBezTo>
                      <a:pt x="64" y="16"/>
                      <a:pt x="64" y="12"/>
                      <a:pt x="62" y="9"/>
                    </a:cubicBezTo>
                    <a:cubicBezTo>
                      <a:pt x="60" y="4"/>
                      <a:pt x="56" y="0"/>
                      <a:pt x="52" y="3"/>
                    </a:cubicBezTo>
                    <a:cubicBezTo>
                      <a:pt x="42" y="10"/>
                      <a:pt x="30" y="13"/>
                      <a:pt x="11" y="4"/>
                    </a:cubicBezTo>
                  </a:path>
                </a:pathLst>
              </a:custGeom>
              <a:solidFill>
                <a:srgbClr val="86A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îślïďe">
                <a:extLst>
                  <a:ext uri="{FF2B5EF4-FFF2-40B4-BE49-F238E27FC236}">
                    <a16:creationId xmlns:a16="http://schemas.microsoft.com/office/drawing/2014/main" id="{71000DDD-280B-46EA-9358-319B2D909613}"/>
                  </a:ext>
                </a:extLst>
              </p:cNvPr>
              <p:cNvSpPr/>
              <p:nvPr/>
            </p:nvSpPr>
            <p:spPr bwMode="auto">
              <a:xfrm>
                <a:off x="6737350" y="2292350"/>
                <a:ext cx="60325" cy="161925"/>
              </a:xfrm>
              <a:custGeom>
                <a:avLst/>
                <a:gdLst>
                  <a:gd name="T0" fmla="*/ 2 w 16"/>
                  <a:gd name="T1" fmla="*/ 2 h 43"/>
                  <a:gd name="T2" fmla="*/ 2 w 16"/>
                  <a:gd name="T3" fmla="*/ 40 h 43"/>
                  <a:gd name="T4" fmla="*/ 14 w 16"/>
                  <a:gd name="T5" fmla="*/ 40 h 43"/>
                  <a:gd name="T6" fmla="*/ 12 w 16"/>
                  <a:gd name="T7" fmla="*/ 1 h 43"/>
                  <a:gd name="T8" fmla="*/ 2 w 16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3">
                    <a:moveTo>
                      <a:pt x="2" y="2"/>
                    </a:moveTo>
                    <a:cubicBezTo>
                      <a:pt x="0" y="5"/>
                      <a:pt x="0" y="38"/>
                      <a:pt x="2" y="40"/>
                    </a:cubicBezTo>
                    <a:cubicBezTo>
                      <a:pt x="4" y="42"/>
                      <a:pt x="11" y="43"/>
                      <a:pt x="14" y="40"/>
                    </a:cubicBezTo>
                    <a:cubicBezTo>
                      <a:pt x="16" y="38"/>
                      <a:pt x="14" y="3"/>
                      <a:pt x="12" y="1"/>
                    </a:cubicBezTo>
                    <a:cubicBezTo>
                      <a:pt x="11" y="0"/>
                      <a:pt x="4" y="0"/>
                      <a:pt x="2" y="2"/>
                    </a:cubicBezTo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i$ļîḋe">
                <a:extLst>
                  <a:ext uri="{FF2B5EF4-FFF2-40B4-BE49-F238E27FC236}">
                    <a16:creationId xmlns:a16="http://schemas.microsoft.com/office/drawing/2014/main" id="{C9748276-314E-4168-8663-0FFE899AEF12}"/>
                  </a:ext>
                </a:extLst>
              </p:cNvPr>
              <p:cNvSpPr/>
              <p:nvPr/>
            </p:nvSpPr>
            <p:spPr bwMode="auto">
              <a:xfrm>
                <a:off x="6654800" y="2047875"/>
                <a:ext cx="19050" cy="46038"/>
              </a:xfrm>
              <a:custGeom>
                <a:avLst/>
                <a:gdLst>
                  <a:gd name="T0" fmla="*/ 2 w 5"/>
                  <a:gd name="T1" fmla="*/ 0 h 12"/>
                  <a:gd name="T2" fmla="*/ 0 w 5"/>
                  <a:gd name="T3" fmla="*/ 2 h 12"/>
                  <a:gd name="T4" fmla="*/ 1 w 5"/>
                  <a:gd name="T5" fmla="*/ 11 h 12"/>
                  <a:gd name="T6" fmla="*/ 3 w 5"/>
                  <a:gd name="T7" fmla="*/ 12 h 12"/>
                  <a:gd name="T8" fmla="*/ 4 w 5"/>
                  <a:gd name="T9" fmla="*/ 11 h 12"/>
                  <a:gd name="T10" fmla="*/ 3 w 5"/>
                  <a:gd name="T11" fmla="*/ 1 h 12"/>
                  <a:gd name="T12" fmla="*/ 2 w 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5"/>
                      <a:pt x="1" y="8"/>
                      <a:pt x="1" y="11"/>
                    </a:cubicBezTo>
                    <a:cubicBezTo>
                      <a:pt x="1" y="12"/>
                      <a:pt x="2" y="12"/>
                      <a:pt x="3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5" y="7"/>
                      <a:pt x="4" y="4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rgbClr val="92B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0" name="ïṩḷîďé">
                <a:extLst>
                  <a:ext uri="{FF2B5EF4-FFF2-40B4-BE49-F238E27FC236}">
                    <a16:creationId xmlns:a16="http://schemas.microsoft.com/office/drawing/2014/main" id="{EB646171-7141-4DF9-B5AD-4B14EE532E63}"/>
                  </a:ext>
                </a:extLst>
              </p:cNvPr>
              <p:cNvSpPr/>
              <p:nvPr/>
            </p:nvSpPr>
            <p:spPr bwMode="auto">
              <a:xfrm>
                <a:off x="6753225" y="2344738"/>
                <a:ext cx="22225" cy="68263"/>
              </a:xfrm>
              <a:custGeom>
                <a:avLst/>
                <a:gdLst>
                  <a:gd name="T0" fmla="*/ 2 w 6"/>
                  <a:gd name="T1" fmla="*/ 0 h 18"/>
                  <a:gd name="T2" fmla="*/ 1 w 6"/>
                  <a:gd name="T3" fmla="*/ 1 h 18"/>
                  <a:gd name="T4" fmla="*/ 2 w 6"/>
                  <a:gd name="T5" fmla="*/ 16 h 18"/>
                  <a:gd name="T6" fmla="*/ 4 w 6"/>
                  <a:gd name="T7" fmla="*/ 18 h 18"/>
                  <a:gd name="T8" fmla="*/ 5 w 6"/>
                  <a:gd name="T9" fmla="*/ 16 h 18"/>
                  <a:gd name="T10" fmla="*/ 4 w 6"/>
                  <a:gd name="T11" fmla="*/ 1 h 18"/>
                  <a:gd name="T12" fmla="*/ 2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2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6"/>
                      <a:pt x="2" y="11"/>
                      <a:pt x="2" y="16"/>
                    </a:cubicBezTo>
                    <a:cubicBezTo>
                      <a:pt x="2" y="17"/>
                      <a:pt x="3" y="18"/>
                      <a:pt x="4" y="18"/>
                    </a:cubicBezTo>
                    <a:cubicBezTo>
                      <a:pt x="5" y="18"/>
                      <a:pt x="6" y="17"/>
                      <a:pt x="5" y="16"/>
                    </a:cubicBezTo>
                    <a:cubicBezTo>
                      <a:pt x="5" y="11"/>
                      <a:pt x="4" y="6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F56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isḷïḑè">
                <a:extLst>
                  <a:ext uri="{FF2B5EF4-FFF2-40B4-BE49-F238E27FC236}">
                    <a16:creationId xmlns:a16="http://schemas.microsoft.com/office/drawing/2014/main" id="{0C462307-676E-46D4-8808-AC2E58397DD1}"/>
                  </a:ext>
                </a:extLst>
              </p:cNvPr>
              <p:cNvSpPr/>
              <p:nvPr/>
            </p:nvSpPr>
            <p:spPr bwMode="auto">
              <a:xfrm>
                <a:off x="7324725" y="3675063"/>
                <a:ext cx="222250" cy="123825"/>
              </a:xfrm>
              <a:custGeom>
                <a:avLst/>
                <a:gdLst>
                  <a:gd name="T0" fmla="*/ 36 w 59"/>
                  <a:gd name="T1" fmla="*/ 6 h 33"/>
                  <a:gd name="T2" fmla="*/ 11 w 59"/>
                  <a:gd name="T3" fmla="*/ 17 h 33"/>
                  <a:gd name="T4" fmla="*/ 7 w 59"/>
                  <a:gd name="T5" fmla="*/ 28 h 33"/>
                  <a:gd name="T6" fmla="*/ 51 w 59"/>
                  <a:gd name="T7" fmla="*/ 25 h 33"/>
                  <a:gd name="T8" fmla="*/ 56 w 59"/>
                  <a:gd name="T9" fmla="*/ 5 h 33"/>
                  <a:gd name="T10" fmla="*/ 36 w 59"/>
                  <a:gd name="T11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3">
                    <a:moveTo>
                      <a:pt x="36" y="6"/>
                    </a:moveTo>
                    <a:cubicBezTo>
                      <a:pt x="33" y="15"/>
                      <a:pt x="22" y="17"/>
                      <a:pt x="11" y="17"/>
                    </a:cubicBezTo>
                    <a:cubicBezTo>
                      <a:pt x="1" y="17"/>
                      <a:pt x="0" y="23"/>
                      <a:pt x="7" y="28"/>
                    </a:cubicBezTo>
                    <a:cubicBezTo>
                      <a:pt x="14" y="33"/>
                      <a:pt x="39" y="30"/>
                      <a:pt x="51" y="25"/>
                    </a:cubicBezTo>
                    <a:cubicBezTo>
                      <a:pt x="59" y="21"/>
                      <a:pt x="58" y="10"/>
                      <a:pt x="56" y="5"/>
                    </a:cubicBezTo>
                    <a:cubicBezTo>
                      <a:pt x="54" y="1"/>
                      <a:pt x="38" y="0"/>
                      <a:pt x="36" y="6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îŝ1îḍè">
                <a:extLst>
                  <a:ext uri="{FF2B5EF4-FFF2-40B4-BE49-F238E27FC236}">
                    <a16:creationId xmlns:a16="http://schemas.microsoft.com/office/drawing/2014/main" id="{03CF320E-04B6-4AA5-BFB2-6FF85200396B}"/>
                  </a:ext>
                </a:extLst>
              </p:cNvPr>
              <p:cNvSpPr/>
              <p:nvPr/>
            </p:nvSpPr>
            <p:spPr bwMode="auto">
              <a:xfrm>
                <a:off x="7896225" y="3529013"/>
                <a:ext cx="169863" cy="198438"/>
              </a:xfrm>
              <a:custGeom>
                <a:avLst/>
                <a:gdLst>
                  <a:gd name="T0" fmla="*/ 18 w 45"/>
                  <a:gd name="T1" fmla="*/ 16 h 53"/>
                  <a:gd name="T2" fmla="*/ 7 w 45"/>
                  <a:gd name="T3" fmla="*/ 41 h 53"/>
                  <a:gd name="T4" fmla="*/ 12 w 45"/>
                  <a:gd name="T5" fmla="*/ 52 h 53"/>
                  <a:gd name="T6" fmla="*/ 42 w 45"/>
                  <a:gd name="T7" fmla="*/ 20 h 53"/>
                  <a:gd name="T8" fmla="*/ 32 w 45"/>
                  <a:gd name="T9" fmla="*/ 2 h 53"/>
                  <a:gd name="T10" fmla="*/ 18 w 45"/>
                  <a:gd name="T11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53">
                    <a:moveTo>
                      <a:pt x="18" y="16"/>
                    </a:moveTo>
                    <a:cubicBezTo>
                      <a:pt x="22" y="25"/>
                      <a:pt x="15" y="34"/>
                      <a:pt x="7" y="41"/>
                    </a:cubicBezTo>
                    <a:cubicBezTo>
                      <a:pt x="0" y="48"/>
                      <a:pt x="3" y="53"/>
                      <a:pt x="12" y="52"/>
                    </a:cubicBezTo>
                    <a:cubicBezTo>
                      <a:pt x="20" y="51"/>
                      <a:pt x="37" y="31"/>
                      <a:pt x="42" y="20"/>
                    </a:cubicBezTo>
                    <a:cubicBezTo>
                      <a:pt x="45" y="11"/>
                      <a:pt x="37" y="4"/>
                      <a:pt x="32" y="2"/>
                    </a:cubicBezTo>
                    <a:cubicBezTo>
                      <a:pt x="28" y="0"/>
                      <a:pt x="16" y="10"/>
                      <a:pt x="18" y="16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ï$1ïḑé">
                <a:extLst>
                  <a:ext uri="{FF2B5EF4-FFF2-40B4-BE49-F238E27FC236}">
                    <a16:creationId xmlns:a16="http://schemas.microsoft.com/office/drawing/2014/main" id="{DEB42BC1-5DDF-4C12-863F-B0F3051B1E30}"/>
                  </a:ext>
                </a:extLst>
              </p:cNvPr>
              <p:cNvSpPr/>
              <p:nvPr/>
            </p:nvSpPr>
            <p:spPr bwMode="auto">
              <a:xfrm>
                <a:off x="7170738" y="1692275"/>
                <a:ext cx="447675" cy="533400"/>
              </a:xfrm>
              <a:custGeom>
                <a:avLst/>
                <a:gdLst>
                  <a:gd name="T0" fmla="*/ 19 w 119"/>
                  <a:gd name="T1" fmla="*/ 21 h 142"/>
                  <a:gd name="T2" fmla="*/ 19 w 119"/>
                  <a:gd name="T3" fmla="*/ 69 h 142"/>
                  <a:gd name="T4" fmla="*/ 3 w 119"/>
                  <a:gd name="T5" fmla="*/ 131 h 142"/>
                  <a:gd name="T6" fmla="*/ 116 w 119"/>
                  <a:gd name="T7" fmla="*/ 102 h 142"/>
                  <a:gd name="T8" fmla="*/ 89 w 119"/>
                  <a:gd name="T9" fmla="*/ 63 h 142"/>
                  <a:gd name="T10" fmla="*/ 74 w 119"/>
                  <a:gd name="T11" fmla="*/ 9 h 142"/>
                  <a:gd name="T12" fmla="*/ 19 w 119"/>
                  <a:gd name="T13" fmla="*/ 2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42">
                    <a:moveTo>
                      <a:pt x="19" y="21"/>
                    </a:moveTo>
                    <a:cubicBezTo>
                      <a:pt x="19" y="21"/>
                      <a:pt x="34" y="57"/>
                      <a:pt x="19" y="69"/>
                    </a:cubicBezTo>
                    <a:cubicBezTo>
                      <a:pt x="3" y="80"/>
                      <a:pt x="0" y="120"/>
                      <a:pt x="3" y="131"/>
                    </a:cubicBezTo>
                    <a:cubicBezTo>
                      <a:pt x="5" y="142"/>
                      <a:pt x="113" y="118"/>
                      <a:pt x="116" y="102"/>
                    </a:cubicBezTo>
                    <a:cubicBezTo>
                      <a:pt x="119" y="86"/>
                      <a:pt x="103" y="76"/>
                      <a:pt x="89" y="63"/>
                    </a:cubicBezTo>
                    <a:cubicBezTo>
                      <a:pt x="77" y="51"/>
                      <a:pt x="72" y="19"/>
                      <a:pt x="74" y="9"/>
                    </a:cubicBezTo>
                    <a:cubicBezTo>
                      <a:pt x="76" y="0"/>
                      <a:pt x="15" y="12"/>
                      <a:pt x="19" y="21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4" name="i$ḷîḓè">
                <a:extLst>
                  <a:ext uri="{FF2B5EF4-FFF2-40B4-BE49-F238E27FC236}">
                    <a16:creationId xmlns:a16="http://schemas.microsoft.com/office/drawing/2014/main" id="{05322A80-D35A-4CDB-8E00-A962C1A291F9}"/>
                  </a:ext>
                </a:extLst>
              </p:cNvPr>
              <p:cNvSpPr/>
              <p:nvPr/>
            </p:nvSpPr>
            <p:spPr bwMode="auto">
              <a:xfrm>
                <a:off x="7459663" y="1835150"/>
                <a:ext cx="30163" cy="74613"/>
              </a:xfrm>
              <a:custGeom>
                <a:avLst/>
                <a:gdLst>
                  <a:gd name="T0" fmla="*/ 0 w 8"/>
                  <a:gd name="T1" fmla="*/ 0 h 20"/>
                  <a:gd name="T2" fmla="*/ 0 w 8"/>
                  <a:gd name="T3" fmla="*/ 0 h 20"/>
                  <a:gd name="T4" fmla="*/ 8 w 8"/>
                  <a:gd name="T5" fmla="*/ 20 h 20"/>
                  <a:gd name="T6" fmla="*/ 8 w 8"/>
                  <a:gd name="T7" fmla="*/ 20 h 20"/>
                  <a:gd name="T8" fmla="*/ 0 w 8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8"/>
                      <a:pt x="5" y="15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5" y="15"/>
                      <a:pt x="2" y="8"/>
                      <a:pt x="0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ïšḷîḍe">
                <a:extLst>
                  <a:ext uri="{FF2B5EF4-FFF2-40B4-BE49-F238E27FC236}">
                    <a16:creationId xmlns:a16="http://schemas.microsoft.com/office/drawing/2014/main" id="{9AFD6E7D-9D26-41F3-B80C-EC01C8FC7F46}"/>
                  </a:ext>
                </a:extLst>
              </p:cNvPr>
              <p:cNvSpPr/>
              <p:nvPr/>
            </p:nvSpPr>
            <p:spPr bwMode="auto">
              <a:xfrm>
                <a:off x="7234238" y="1835150"/>
                <a:ext cx="255588" cy="130175"/>
              </a:xfrm>
              <a:custGeom>
                <a:avLst/>
                <a:gdLst>
                  <a:gd name="T0" fmla="*/ 60 w 68"/>
                  <a:gd name="T1" fmla="*/ 0 h 35"/>
                  <a:gd name="T2" fmla="*/ 9 w 68"/>
                  <a:gd name="T3" fmla="*/ 16 h 35"/>
                  <a:gd name="T4" fmla="*/ 2 w 68"/>
                  <a:gd name="T5" fmla="*/ 31 h 35"/>
                  <a:gd name="T6" fmla="*/ 2 w 68"/>
                  <a:gd name="T7" fmla="*/ 31 h 35"/>
                  <a:gd name="T8" fmla="*/ 2 w 68"/>
                  <a:gd name="T9" fmla="*/ 31 h 35"/>
                  <a:gd name="T10" fmla="*/ 0 w 68"/>
                  <a:gd name="T11" fmla="*/ 32 h 35"/>
                  <a:gd name="T12" fmla="*/ 0 w 68"/>
                  <a:gd name="T13" fmla="*/ 33 h 35"/>
                  <a:gd name="T14" fmla="*/ 0 w 68"/>
                  <a:gd name="T15" fmla="*/ 34 h 35"/>
                  <a:gd name="T16" fmla="*/ 7 w 68"/>
                  <a:gd name="T17" fmla="*/ 35 h 35"/>
                  <a:gd name="T18" fmla="*/ 67 w 68"/>
                  <a:gd name="T19" fmla="*/ 23 h 35"/>
                  <a:gd name="T20" fmla="*/ 68 w 68"/>
                  <a:gd name="T21" fmla="*/ 20 h 35"/>
                  <a:gd name="T22" fmla="*/ 60 w 68"/>
                  <a:gd name="T2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5">
                    <a:moveTo>
                      <a:pt x="60" y="0"/>
                    </a:moveTo>
                    <a:cubicBezTo>
                      <a:pt x="46" y="9"/>
                      <a:pt x="27" y="14"/>
                      <a:pt x="9" y="16"/>
                    </a:cubicBezTo>
                    <a:cubicBezTo>
                      <a:pt x="8" y="22"/>
                      <a:pt x="6" y="28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2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" y="35"/>
                      <a:pt x="5" y="35"/>
                      <a:pt x="7" y="35"/>
                    </a:cubicBezTo>
                    <a:cubicBezTo>
                      <a:pt x="27" y="35"/>
                      <a:pt x="48" y="31"/>
                      <a:pt x="67" y="23"/>
                    </a:cubicBezTo>
                    <a:cubicBezTo>
                      <a:pt x="67" y="21"/>
                      <a:pt x="68" y="21"/>
                      <a:pt x="68" y="20"/>
                    </a:cubicBezTo>
                    <a:cubicBezTo>
                      <a:pt x="65" y="15"/>
                      <a:pt x="62" y="8"/>
                      <a:pt x="60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išľîdé">
                <a:extLst>
                  <a:ext uri="{FF2B5EF4-FFF2-40B4-BE49-F238E27FC236}">
                    <a16:creationId xmlns:a16="http://schemas.microsoft.com/office/drawing/2014/main" id="{37920067-372E-4E79-81FD-E20EDFD13059}"/>
                  </a:ext>
                </a:extLst>
              </p:cNvPr>
              <p:cNvSpPr/>
              <p:nvPr/>
            </p:nvSpPr>
            <p:spPr bwMode="auto">
              <a:xfrm>
                <a:off x="7459663" y="1906588"/>
                <a:ext cx="207963" cy="349250"/>
              </a:xfrm>
              <a:custGeom>
                <a:avLst/>
                <a:gdLst>
                  <a:gd name="T0" fmla="*/ 9 w 55"/>
                  <a:gd name="T1" fmla="*/ 8 h 93"/>
                  <a:gd name="T2" fmla="*/ 10 w 55"/>
                  <a:gd name="T3" fmla="*/ 64 h 93"/>
                  <a:gd name="T4" fmla="*/ 39 w 55"/>
                  <a:gd name="T5" fmla="*/ 85 h 93"/>
                  <a:gd name="T6" fmla="*/ 42 w 55"/>
                  <a:gd name="T7" fmla="*/ 28 h 93"/>
                  <a:gd name="T8" fmla="*/ 9 w 55"/>
                  <a:gd name="T9" fmla="*/ 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93">
                    <a:moveTo>
                      <a:pt x="9" y="8"/>
                    </a:moveTo>
                    <a:cubicBezTo>
                      <a:pt x="9" y="8"/>
                      <a:pt x="0" y="58"/>
                      <a:pt x="10" y="64"/>
                    </a:cubicBezTo>
                    <a:cubicBezTo>
                      <a:pt x="19" y="70"/>
                      <a:pt x="35" y="93"/>
                      <a:pt x="39" y="85"/>
                    </a:cubicBezTo>
                    <a:cubicBezTo>
                      <a:pt x="43" y="77"/>
                      <a:pt x="55" y="51"/>
                      <a:pt x="42" y="28"/>
                    </a:cubicBezTo>
                    <a:cubicBezTo>
                      <a:pt x="33" y="12"/>
                      <a:pt x="10" y="0"/>
                      <a:pt x="9" y="8"/>
                    </a:cubicBezTo>
                    <a:close/>
                  </a:path>
                </a:pathLst>
              </a:custGeom>
              <a:solidFill>
                <a:srgbClr val="F7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íṣḷïḋe">
                <a:extLst>
                  <a:ext uri="{FF2B5EF4-FFF2-40B4-BE49-F238E27FC236}">
                    <a16:creationId xmlns:a16="http://schemas.microsoft.com/office/drawing/2014/main" id="{9A4F07AB-2744-405A-AD7C-4D055E099A05}"/>
                  </a:ext>
                </a:extLst>
              </p:cNvPr>
              <p:cNvSpPr/>
              <p:nvPr/>
            </p:nvSpPr>
            <p:spPr bwMode="auto">
              <a:xfrm>
                <a:off x="7215188" y="1958975"/>
                <a:ext cx="328613" cy="255588"/>
              </a:xfrm>
              <a:custGeom>
                <a:avLst/>
                <a:gdLst>
                  <a:gd name="T0" fmla="*/ 5 w 87"/>
                  <a:gd name="T1" fmla="*/ 16 h 68"/>
                  <a:gd name="T2" fmla="*/ 70 w 87"/>
                  <a:gd name="T3" fmla="*/ 12 h 68"/>
                  <a:gd name="T4" fmla="*/ 59 w 87"/>
                  <a:gd name="T5" fmla="*/ 63 h 68"/>
                  <a:gd name="T6" fmla="*/ 5 w 87"/>
                  <a:gd name="T7" fmla="*/ 1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68">
                    <a:moveTo>
                      <a:pt x="5" y="16"/>
                    </a:moveTo>
                    <a:cubicBezTo>
                      <a:pt x="5" y="16"/>
                      <a:pt x="52" y="24"/>
                      <a:pt x="70" y="12"/>
                    </a:cubicBezTo>
                    <a:cubicBezTo>
                      <a:pt x="87" y="0"/>
                      <a:pt x="85" y="57"/>
                      <a:pt x="59" y="63"/>
                    </a:cubicBezTo>
                    <a:cubicBezTo>
                      <a:pt x="34" y="68"/>
                      <a:pt x="0" y="61"/>
                      <a:pt x="5" y="16"/>
                    </a:cubicBezTo>
                    <a:close/>
                  </a:path>
                </a:pathLst>
              </a:custGeom>
              <a:solidFill>
                <a:srgbClr val="EC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ïṥḷíḓe">
                <a:extLst>
                  <a:ext uri="{FF2B5EF4-FFF2-40B4-BE49-F238E27FC236}">
                    <a16:creationId xmlns:a16="http://schemas.microsoft.com/office/drawing/2014/main" id="{3DEFBD2C-9298-4AD1-8960-D8C7CE2B02B3}"/>
                  </a:ext>
                </a:extLst>
              </p:cNvPr>
              <p:cNvSpPr/>
              <p:nvPr/>
            </p:nvSpPr>
            <p:spPr bwMode="auto">
              <a:xfrm>
                <a:off x="6692900" y="2116138"/>
                <a:ext cx="244475" cy="165100"/>
              </a:xfrm>
              <a:custGeom>
                <a:avLst/>
                <a:gdLst>
                  <a:gd name="T0" fmla="*/ 60 w 65"/>
                  <a:gd name="T1" fmla="*/ 17 h 44"/>
                  <a:gd name="T2" fmla="*/ 22 w 65"/>
                  <a:gd name="T3" fmla="*/ 3 h 44"/>
                  <a:gd name="T4" fmla="*/ 20 w 65"/>
                  <a:gd name="T5" fmla="*/ 14 h 44"/>
                  <a:gd name="T6" fmla="*/ 15 w 65"/>
                  <a:gd name="T7" fmla="*/ 13 h 44"/>
                  <a:gd name="T8" fmla="*/ 4 w 65"/>
                  <a:gd name="T9" fmla="*/ 15 h 44"/>
                  <a:gd name="T10" fmla="*/ 16 w 65"/>
                  <a:gd name="T11" fmla="*/ 38 h 44"/>
                  <a:gd name="T12" fmla="*/ 53 w 65"/>
                  <a:gd name="T13" fmla="*/ 41 h 44"/>
                  <a:gd name="T14" fmla="*/ 60 w 65"/>
                  <a:gd name="T15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4">
                    <a:moveTo>
                      <a:pt x="60" y="17"/>
                    </a:moveTo>
                    <a:cubicBezTo>
                      <a:pt x="60" y="17"/>
                      <a:pt x="28" y="0"/>
                      <a:pt x="22" y="3"/>
                    </a:cubicBezTo>
                    <a:cubicBezTo>
                      <a:pt x="18" y="6"/>
                      <a:pt x="24" y="12"/>
                      <a:pt x="20" y="14"/>
                    </a:cubicBezTo>
                    <a:cubicBezTo>
                      <a:pt x="19" y="15"/>
                      <a:pt x="17" y="14"/>
                      <a:pt x="15" y="13"/>
                    </a:cubicBezTo>
                    <a:cubicBezTo>
                      <a:pt x="11" y="12"/>
                      <a:pt x="7" y="12"/>
                      <a:pt x="4" y="15"/>
                    </a:cubicBezTo>
                    <a:cubicBezTo>
                      <a:pt x="0" y="21"/>
                      <a:pt x="7" y="36"/>
                      <a:pt x="16" y="38"/>
                    </a:cubicBezTo>
                    <a:cubicBezTo>
                      <a:pt x="24" y="39"/>
                      <a:pt x="45" y="44"/>
                      <a:pt x="53" y="41"/>
                    </a:cubicBezTo>
                    <a:cubicBezTo>
                      <a:pt x="61" y="37"/>
                      <a:pt x="65" y="18"/>
                      <a:pt x="60" y="17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iSḷiḍé">
                <a:extLst>
                  <a:ext uri="{FF2B5EF4-FFF2-40B4-BE49-F238E27FC236}">
                    <a16:creationId xmlns:a16="http://schemas.microsoft.com/office/drawing/2014/main" id="{8FB7E1F7-8D73-4085-8CEF-35F804B98C6C}"/>
                  </a:ext>
                </a:extLst>
              </p:cNvPr>
              <p:cNvSpPr/>
              <p:nvPr/>
            </p:nvSpPr>
            <p:spPr bwMode="auto">
              <a:xfrm>
                <a:off x="6753225" y="2259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ïṩľídé">
                <a:extLst>
                  <a:ext uri="{FF2B5EF4-FFF2-40B4-BE49-F238E27FC236}">
                    <a16:creationId xmlns:a16="http://schemas.microsoft.com/office/drawing/2014/main" id="{681C7E14-B1C0-437A-89B0-09295D112688}"/>
                  </a:ext>
                </a:extLst>
              </p:cNvPr>
              <p:cNvSpPr/>
              <p:nvPr/>
            </p:nvSpPr>
            <p:spPr bwMode="auto">
              <a:xfrm>
                <a:off x="6753225" y="2259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69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îsliḍé">
                <a:extLst>
                  <a:ext uri="{FF2B5EF4-FFF2-40B4-BE49-F238E27FC236}">
                    <a16:creationId xmlns:a16="http://schemas.microsoft.com/office/drawing/2014/main" id="{22C2CD8E-0368-4657-892D-461033DC22A8}"/>
                  </a:ext>
                </a:extLst>
              </p:cNvPr>
              <p:cNvSpPr/>
              <p:nvPr/>
            </p:nvSpPr>
            <p:spPr bwMode="auto">
              <a:xfrm>
                <a:off x="6891338" y="22701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ïś1îḍê">
                <a:extLst>
                  <a:ext uri="{FF2B5EF4-FFF2-40B4-BE49-F238E27FC236}">
                    <a16:creationId xmlns:a16="http://schemas.microsoft.com/office/drawing/2014/main" id="{9F71664A-18FC-4013-AEDD-181E145694AF}"/>
                  </a:ext>
                </a:extLst>
              </p:cNvPr>
              <p:cNvSpPr/>
              <p:nvPr/>
            </p:nvSpPr>
            <p:spPr bwMode="auto">
              <a:xfrm>
                <a:off x="6696075" y="2176463"/>
                <a:ext cx="219075" cy="96838"/>
              </a:xfrm>
              <a:custGeom>
                <a:avLst/>
                <a:gdLst>
                  <a:gd name="T0" fmla="*/ 3 w 58"/>
                  <a:gd name="T1" fmla="*/ 0 h 26"/>
                  <a:gd name="T2" fmla="*/ 15 w 58"/>
                  <a:gd name="T3" fmla="*/ 22 h 26"/>
                  <a:gd name="T4" fmla="*/ 15 w 58"/>
                  <a:gd name="T5" fmla="*/ 22 h 26"/>
                  <a:gd name="T6" fmla="*/ 15 w 58"/>
                  <a:gd name="T7" fmla="*/ 22 h 26"/>
                  <a:gd name="T8" fmla="*/ 15 w 58"/>
                  <a:gd name="T9" fmla="*/ 22 h 26"/>
                  <a:gd name="T10" fmla="*/ 15 w 58"/>
                  <a:gd name="T11" fmla="*/ 22 h 26"/>
                  <a:gd name="T12" fmla="*/ 15 w 58"/>
                  <a:gd name="T13" fmla="*/ 22 h 26"/>
                  <a:gd name="T14" fmla="*/ 15 w 58"/>
                  <a:gd name="T15" fmla="*/ 22 h 26"/>
                  <a:gd name="T16" fmla="*/ 15 w 58"/>
                  <a:gd name="T17" fmla="*/ 22 h 26"/>
                  <a:gd name="T18" fmla="*/ 15 w 58"/>
                  <a:gd name="T19" fmla="*/ 22 h 26"/>
                  <a:gd name="T20" fmla="*/ 44 w 58"/>
                  <a:gd name="T21" fmla="*/ 26 h 26"/>
                  <a:gd name="T22" fmla="*/ 52 w 58"/>
                  <a:gd name="T23" fmla="*/ 25 h 26"/>
                  <a:gd name="T24" fmla="*/ 52 w 58"/>
                  <a:gd name="T25" fmla="*/ 25 h 26"/>
                  <a:gd name="T26" fmla="*/ 52 w 58"/>
                  <a:gd name="T27" fmla="*/ 25 h 26"/>
                  <a:gd name="T28" fmla="*/ 52 w 58"/>
                  <a:gd name="T29" fmla="*/ 25 h 26"/>
                  <a:gd name="T30" fmla="*/ 52 w 58"/>
                  <a:gd name="T31" fmla="*/ 25 h 26"/>
                  <a:gd name="T32" fmla="*/ 58 w 58"/>
                  <a:gd name="T33" fmla="*/ 17 h 26"/>
                  <a:gd name="T34" fmla="*/ 39 w 58"/>
                  <a:gd name="T35" fmla="*/ 15 h 26"/>
                  <a:gd name="T36" fmla="*/ 3 w 58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6">
                    <a:moveTo>
                      <a:pt x="3" y="0"/>
                    </a:moveTo>
                    <a:cubicBezTo>
                      <a:pt x="0" y="7"/>
                      <a:pt x="6" y="20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1" y="23"/>
                      <a:pt x="35" y="26"/>
                      <a:pt x="44" y="26"/>
                    </a:cubicBezTo>
                    <a:cubicBezTo>
                      <a:pt x="47" y="26"/>
                      <a:pt x="50" y="26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3"/>
                      <a:pt x="57" y="21"/>
                      <a:pt x="58" y="17"/>
                    </a:cubicBezTo>
                    <a:cubicBezTo>
                      <a:pt x="52" y="17"/>
                      <a:pt x="45" y="16"/>
                      <a:pt x="39" y="15"/>
                    </a:cubicBezTo>
                    <a:cubicBezTo>
                      <a:pt x="26" y="12"/>
                      <a:pt x="14" y="7"/>
                      <a:pt x="3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ïṡ1íḓe">
                <a:extLst>
                  <a:ext uri="{FF2B5EF4-FFF2-40B4-BE49-F238E27FC236}">
                    <a16:creationId xmlns:a16="http://schemas.microsoft.com/office/drawing/2014/main" id="{5B5D6E61-764C-41D0-8B4D-71B3DBF256EC}"/>
                  </a:ext>
                </a:extLst>
              </p:cNvPr>
              <p:cNvSpPr/>
              <p:nvPr/>
            </p:nvSpPr>
            <p:spPr bwMode="auto">
              <a:xfrm>
                <a:off x="6688138" y="2451100"/>
                <a:ext cx="196850" cy="157163"/>
              </a:xfrm>
              <a:custGeom>
                <a:avLst/>
                <a:gdLst>
                  <a:gd name="T0" fmla="*/ 42 w 52"/>
                  <a:gd name="T1" fmla="*/ 1 h 42"/>
                  <a:gd name="T2" fmla="*/ 5 w 52"/>
                  <a:gd name="T3" fmla="*/ 11 h 42"/>
                  <a:gd name="T4" fmla="*/ 11 w 52"/>
                  <a:gd name="T5" fmla="*/ 19 h 42"/>
                  <a:gd name="T6" fmla="*/ 0 w 52"/>
                  <a:gd name="T7" fmla="*/ 28 h 42"/>
                  <a:gd name="T8" fmla="*/ 20 w 52"/>
                  <a:gd name="T9" fmla="*/ 39 h 42"/>
                  <a:gd name="T10" fmla="*/ 48 w 52"/>
                  <a:gd name="T11" fmla="*/ 23 h 42"/>
                  <a:gd name="T12" fmla="*/ 42 w 52"/>
                  <a:gd name="T1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2">
                    <a:moveTo>
                      <a:pt x="42" y="1"/>
                    </a:moveTo>
                    <a:cubicBezTo>
                      <a:pt x="42" y="1"/>
                      <a:pt x="8" y="6"/>
                      <a:pt x="5" y="11"/>
                    </a:cubicBezTo>
                    <a:cubicBezTo>
                      <a:pt x="1" y="16"/>
                      <a:pt x="13" y="16"/>
                      <a:pt x="11" y="19"/>
                    </a:cubicBezTo>
                    <a:cubicBezTo>
                      <a:pt x="10" y="22"/>
                      <a:pt x="0" y="21"/>
                      <a:pt x="0" y="28"/>
                    </a:cubicBezTo>
                    <a:cubicBezTo>
                      <a:pt x="0" y="34"/>
                      <a:pt x="13" y="42"/>
                      <a:pt x="20" y="39"/>
                    </a:cubicBezTo>
                    <a:cubicBezTo>
                      <a:pt x="27" y="35"/>
                      <a:pt x="44" y="29"/>
                      <a:pt x="48" y="23"/>
                    </a:cubicBezTo>
                    <a:cubicBezTo>
                      <a:pt x="52" y="16"/>
                      <a:pt x="46" y="0"/>
                      <a:pt x="42" y="1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îṣlîḍè">
                <a:extLst>
                  <a:ext uri="{FF2B5EF4-FFF2-40B4-BE49-F238E27FC236}">
                    <a16:creationId xmlns:a16="http://schemas.microsoft.com/office/drawing/2014/main" id="{06388C10-6DCC-4C1E-BA07-CC4CCB6CF1A6}"/>
                  </a:ext>
                </a:extLst>
              </p:cNvPr>
              <p:cNvSpPr/>
              <p:nvPr/>
            </p:nvSpPr>
            <p:spPr bwMode="auto">
              <a:xfrm>
                <a:off x="6688138" y="2533650"/>
                <a:ext cx="180975" cy="44450"/>
              </a:xfrm>
              <a:custGeom>
                <a:avLst/>
                <a:gdLst>
                  <a:gd name="T0" fmla="*/ 3 w 48"/>
                  <a:gd name="T1" fmla="*/ 12 h 12"/>
                  <a:gd name="T2" fmla="*/ 3 w 48"/>
                  <a:gd name="T3" fmla="*/ 12 h 12"/>
                  <a:gd name="T4" fmla="*/ 3 w 48"/>
                  <a:gd name="T5" fmla="*/ 12 h 12"/>
                  <a:gd name="T6" fmla="*/ 3 w 48"/>
                  <a:gd name="T7" fmla="*/ 12 h 12"/>
                  <a:gd name="T8" fmla="*/ 3 w 48"/>
                  <a:gd name="T9" fmla="*/ 12 h 12"/>
                  <a:gd name="T10" fmla="*/ 3 w 48"/>
                  <a:gd name="T11" fmla="*/ 12 h 12"/>
                  <a:gd name="T12" fmla="*/ 3 w 48"/>
                  <a:gd name="T13" fmla="*/ 11 h 12"/>
                  <a:gd name="T14" fmla="*/ 3 w 48"/>
                  <a:gd name="T15" fmla="*/ 11 h 12"/>
                  <a:gd name="T16" fmla="*/ 3 w 48"/>
                  <a:gd name="T17" fmla="*/ 11 h 12"/>
                  <a:gd name="T18" fmla="*/ 3 w 48"/>
                  <a:gd name="T19" fmla="*/ 11 h 12"/>
                  <a:gd name="T20" fmla="*/ 3 w 48"/>
                  <a:gd name="T21" fmla="*/ 11 h 12"/>
                  <a:gd name="T22" fmla="*/ 3 w 48"/>
                  <a:gd name="T23" fmla="*/ 11 h 12"/>
                  <a:gd name="T24" fmla="*/ 3 w 48"/>
                  <a:gd name="T25" fmla="*/ 11 h 12"/>
                  <a:gd name="T26" fmla="*/ 3 w 48"/>
                  <a:gd name="T27" fmla="*/ 11 h 12"/>
                  <a:gd name="T28" fmla="*/ 3 w 48"/>
                  <a:gd name="T29" fmla="*/ 11 h 12"/>
                  <a:gd name="T30" fmla="*/ 3 w 48"/>
                  <a:gd name="T31" fmla="*/ 11 h 12"/>
                  <a:gd name="T32" fmla="*/ 3 w 48"/>
                  <a:gd name="T33" fmla="*/ 11 h 12"/>
                  <a:gd name="T34" fmla="*/ 3 w 48"/>
                  <a:gd name="T35" fmla="*/ 11 h 12"/>
                  <a:gd name="T36" fmla="*/ 3 w 48"/>
                  <a:gd name="T37" fmla="*/ 11 h 12"/>
                  <a:gd name="T38" fmla="*/ 3 w 48"/>
                  <a:gd name="T39" fmla="*/ 11 h 12"/>
                  <a:gd name="T40" fmla="*/ 3 w 48"/>
                  <a:gd name="T41" fmla="*/ 11 h 12"/>
                  <a:gd name="T42" fmla="*/ 3 w 48"/>
                  <a:gd name="T43" fmla="*/ 11 h 12"/>
                  <a:gd name="T44" fmla="*/ 3 w 48"/>
                  <a:gd name="T45" fmla="*/ 11 h 12"/>
                  <a:gd name="T46" fmla="*/ 3 w 48"/>
                  <a:gd name="T47" fmla="*/ 11 h 12"/>
                  <a:gd name="T48" fmla="*/ 3 w 48"/>
                  <a:gd name="T49" fmla="*/ 11 h 12"/>
                  <a:gd name="T50" fmla="*/ 3 w 48"/>
                  <a:gd name="T51" fmla="*/ 11 h 12"/>
                  <a:gd name="T52" fmla="*/ 3 w 48"/>
                  <a:gd name="T53" fmla="*/ 11 h 12"/>
                  <a:gd name="T54" fmla="*/ 0 w 48"/>
                  <a:gd name="T55" fmla="*/ 6 h 12"/>
                  <a:gd name="T56" fmla="*/ 3 w 48"/>
                  <a:gd name="T57" fmla="*/ 11 h 12"/>
                  <a:gd name="T58" fmla="*/ 0 w 48"/>
                  <a:gd name="T59" fmla="*/ 6 h 12"/>
                  <a:gd name="T60" fmla="*/ 0 w 48"/>
                  <a:gd name="T61" fmla="*/ 6 h 12"/>
                  <a:gd name="T62" fmla="*/ 0 w 48"/>
                  <a:gd name="T63" fmla="*/ 6 h 12"/>
                  <a:gd name="T64" fmla="*/ 0 w 48"/>
                  <a:gd name="T65" fmla="*/ 6 h 12"/>
                  <a:gd name="T66" fmla="*/ 0 w 48"/>
                  <a:gd name="T67" fmla="*/ 6 h 12"/>
                  <a:gd name="T68" fmla="*/ 0 w 48"/>
                  <a:gd name="T69" fmla="*/ 6 h 12"/>
                  <a:gd name="T70" fmla="*/ 0 w 48"/>
                  <a:gd name="T71" fmla="*/ 6 h 12"/>
                  <a:gd name="T72" fmla="*/ 0 w 48"/>
                  <a:gd name="T73" fmla="*/ 6 h 12"/>
                  <a:gd name="T74" fmla="*/ 0 w 48"/>
                  <a:gd name="T75" fmla="*/ 6 h 12"/>
                  <a:gd name="T76" fmla="*/ 48 w 48"/>
                  <a:gd name="T77" fmla="*/ 0 h 12"/>
                  <a:gd name="T78" fmla="*/ 48 w 48"/>
                  <a:gd name="T79" fmla="*/ 1 h 12"/>
                  <a:gd name="T80" fmla="*/ 48 w 48"/>
                  <a:gd name="T8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12">
                    <a:moveTo>
                      <a:pt x="3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moveTo>
                      <a:pt x="3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moveTo>
                      <a:pt x="0" y="6"/>
                    </a:moveTo>
                    <a:cubicBezTo>
                      <a:pt x="0" y="8"/>
                      <a:pt x="1" y="10"/>
                      <a:pt x="3" y="11"/>
                    </a:cubicBezTo>
                    <a:cubicBezTo>
                      <a:pt x="1" y="10"/>
                      <a:pt x="0" y="8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48" y="0"/>
                    </a:moveTo>
                    <a:cubicBezTo>
                      <a:pt x="48" y="0"/>
                      <a:pt x="48" y="1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iSľîḑé">
                <a:extLst>
                  <a:ext uri="{FF2B5EF4-FFF2-40B4-BE49-F238E27FC236}">
                    <a16:creationId xmlns:a16="http://schemas.microsoft.com/office/drawing/2014/main" id="{DC81C7DC-B8F4-4FAB-ACD6-F5D57A51A78B}"/>
                  </a:ext>
                </a:extLst>
              </p:cNvPr>
              <p:cNvSpPr/>
              <p:nvPr/>
            </p:nvSpPr>
            <p:spPr bwMode="auto">
              <a:xfrm>
                <a:off x="6688138" y="2492375"/>
                <a:ext cx="188913" cy="104775"/>
              </a:xfrm>
              <a:custGeom>
                <a:avLst/>
                <a:gdLst>
                  <a:gd name="T0" fmla="*/ 49 w 50"/>
                  <a:gd name="T1" fmla="*/ 0 h 28"/>
                  <a:gd name="T2" fmla="*/ 0 w 50"/>
                  <a:gd name="T3" fmla="*/ 16 h 28"/>
                  <a:gd name="T4" fmla="*/ 0 w 50"/>
                  <a:gd name="T5" fmla="*/ 17 h 28"/>
                  <a:gd name="T6" fmla="*/ 0 w 50"/>
                  <a:gd name="T7" fmla="*/ 17 h 28"/>
                  <a:gd name="T8" fmla="*/ 0 w 50"/>
                  <a:gd name="T9" fmla="*/ 17 h 28"/>
                  <a:gd name="T10" fmla="*/ 0 w 50"/>
                  <a:gd name="T11" fmla="*/ 17 h 28"/>
                  <a:gd name="T12" fmla="*/ 0 w 50"/>
                  <a:gd name="T13" fmla="*/ 17 h 28"/>
                  <a:gd name="T14" fmla="*/ 0 w 50"/>
                  <a:gd name="T15" fmla="*/ 17 h 28"/>
                  <a:gd name="T16" fmla="*/ 3 w 50"/>
                  <a:gd name="T17" fmla="*/ 22 h 28"/>
                  <a:gd name="T18" fmla="*/ 3 w 50"/>
                  <a:gd name="T19" fmla="*/ 22 h 28"/>
                  <a:gd name="T20" fmla="*/ 3 w 50"/>
                  <a:gd name="T21" fmla="*/ 22 h 28"/>
                  <a:gd name="T22" fmla="*/ 3 w 50"/>
                  <a:gd name="T23" fmla="*/ 22 h 28"/>
                  <a:gd name="T24" fmla="*/ 3 w 50"/>
                  <a:gd name="T25" fmla="*/ 22 h 28"/>
                  <a:gd name="T26" fmla="*/ 3 w 50"/>
                  <a:gd name="T27" fmla="*/ 22 h 28"/>
                  <a:gd name="T28" fmla="*/ 3 w 50"/>
                  <a:gd name="T29" fmla="*/ 22 h 28"/>
                  <a:gd name="T30" fmla="*/ 3 w 50"/>
                  <a:gd name="T31" fmla="*/ 22 h 28"/>
                  <a:gd name="T32" fmla="*/ 3 w 50"/>
                  <a:gd name="T33" fmla="*/ 22 h 28"/>
                  <a:gd name="T34" fmla="*/ 3 w 50"/>
                  <a:gd name="T35" fmla="*/ 22 h 28"/>
                  <a:gd name="T36" fmla="*/ 3 w 50"/>
                  <a:gd name="T37" fmla="*/ 22 h 28"/>
                  <a:gd name="T38" fmla="*/ 3 w 50"/>
                  <a:gd name="T39" fmla="*/ 22 h 28"/>
                  <a:gd name="T40" fmla="*/ 3 w 50"/>
                  <a:gd name="T41" fmla="*/ 22 h 28"/>
                  <a:gd name="T42" fmla="*/ 3 w 50"/>
                  <a:gd name="T43" fmla="*/ 22 h 28"/>
                  <a:gd name="T44" fmla="*/ 3 w 50"/>
                  <a:gd name="T45" fmla="*/ 22 h 28"/>
                  <a:gd name="T46" fmla="*/ 3 w 50"/>
                  <a:gd name="T47" fmla="*/ 23 h 28"/>
                  <a:gd name="T48" fmla="*/ 3 w 50"/>
                  <a:gd name="T49" fmla="*/ 23 h 28"/>
                  <a:gd name="T50" fmla="*/ 3 w 50"/>
                  <a:gd name="T51" fmla="*/ 23 h 28"/>
                  <a:gd name="T52" fmla="*/ 3 w 50"/>
                  <a:gd name="T53" fmla="*/ 23 h 28"/>
                  <a:gd name="T54" fmla="*/ 16 w 50"/>
                  <a:gd name="T55" fmla="*/ 28 h 28"/>
                  <a:gd name="T56" fmla="*/ 20 w 50"/>
                  <a:gd name="T57" fmla="*/ 28 h 28"/>
                  <a:gd name="T58" fmla="*/ 48 w 50"/>
                  <a:gd name="T59" fmla="*/ 12 h 28"/>
                  <a:gd name="T60" fmla="*/ 48 w 50"/>
                  <a:gd name="T61" fmla="*/ 12 h 28"/>
                  <a:gd name="T62" fmla="*/ 48 w 50"/>
                  <a:gd name="T63" fmla="*/ 11 h 28"/>
                  <a:gd name="T64" fmla="*/ 49 w 50"/>
                  <a:gd name="T6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28">
                    <a:moveTo>
                      <a:pt x="49" y="0"/>
                    </a:moveTo>
                    <a:cubicBezTo>
                      <a:pt x="33" y="8"/>
                      <a:pt x="17" y="13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1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6" y="26"/>
                      <a:pt x="11" y="28"/>
                      <a:pt x="16" y="28"/>
                    </a:cubicBezTo>
                    <a:cubicBezTo>
                      <a:pt x="17" y="28"/>
                      <a:pt x="18" y="28"/>
                      <a:pt x="20" y="28"/>
                    </a:cubicBezTo>
                    <a:cubicBezTo>
                      <a:pt x="27" y="24"/>
                      <a:pt x="44" y="18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1"/>
                      <a:pt x="48" y="11"/>
                    </a:cubicBezTo>
                    <a:cubicBezTo>
                      <a:pt x="50" y="9"/>
                      <a:pt x="50" y="4"/>
                      <a:pt x="49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iSļiḋe">
                <a:extLst>
                  <a:ext uri="{FF2B5EF4-FFF2-40B4-BE49-F238E27FC236}">
                    <a16:creationId xmlns:a16="http://schemas.microsoft.com/office/drawing/2014/main" id="{0A113249-1831-45B4-95BE-DD0548F0D9FD}"/>
                  </a:ext>
                </a:extLst>
              </p:cNvPr>
              <p:cNvSpPr/>
              <p:nvPr/>
            </p:nvSpPr>
            <p:spPr bwMode="auto">
              <a:xfrm>
                <a:off x="6805613" y="1943100"/>
                <a:ext cx="508000" cy="627063"/>
              </a:xfrm>
              <a:custGeom>
                <a:avLst/>
                <a:gdLst>
                  <a:gd name="T0" fmla="*/ 5 w 135"/>
                  <a:gd name="T1" fmla="*/ 134 h 167"/>
                  <a:gd name="T2" fmla="*/ 19 w 135"/>
                  <a:gd name="T3" fmla="*/ 164 h 167"/>
                  <a:gd name="T4" fmla="*/ 109 w 135"/>
                  <a:gd name="T5" fmla="*/ 93 h 167"/>
                  <a:gd name="T6" fmla="*/ 114 w 135"/>
                  <a:gd name="T7" fmla="*/ 6 h 167"/>
                  <a:gd name="T8" fmla="*/ 87 w 135"/>
                  <a:gd name="T9" fmla="*/ 31 h 167"/>
                  <a:gd name="T10" fmla="*/ 5 w 135"/>
                  <a:gd name="T11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167">
                    <a:moveTo>
                      <a:pt x="5" y="134"/>
                    </a:moveTo>
                    <a:cubicBezTo>
                      <a:pt x="0" y="137"/>
                      <a:pt x="10" y="167"/>
                      <a:pt x="19" y="164"/>
                    </a:cubicBezTo>
                    <a:cubicBezTo>
                      <a:pt x="28" y="161"/>
                      <a:pt x="79" y="136"/>
                      <a:pt x="109" y="93"/>
                    </a:cubicBezTo>
                    <a:cubicBezTo>
                      <a:pt x="135" y="57"/>
                      <a:pt x="112" y="37"/>
                      <a:pt x="114" y="6"/>
                    </a:cubicBezTo>
                    <a:cubicBezTo>
                      <a:pt x="114" y="0"/>
                      <a:pt x="100" y="1"/>
                      <a:pt x="87" y="31"/>
                    </a:cubicBezTo>
                    <a:cubicBezTo>
                      <a:pt x="74" y="61"/>
                      <a:pt x="57" y="107"/>
                      <a:pt x="5" y="134"/>
                    </a:cubicBezTo>
                    <a:close/>
                  </a:path>
                </a:pathLst>
              </a:custGeom>
              <a:solidFill>
                <a:srgbClr val="EC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ïş1iḍè">
                <a:extLst>
                  <a:ext uri="{FF2B5EF4-FFF2-40B4-BE49-F238E27FC236}">
                    <a16:creationId xmlns:a16="http://schemas.microsoft.com/office/drawing/2014/main" id="{9497A6E7-1B48-4846-A88F-998B85164EFE}"/>
                  </a:ext>
                </a:extLst>
              </p:cNvPr>
              <p:cNvSpPr/>
              <p:nvPr/>
            </p:nvSpPr>
            <p:spPr bwMode="auto">
              <a:xfrm>
                <a:off x="7159625" y="1893888"/>
                <a:ext cx="879475" cy="1830388"/>
              </a:xfrm>
              <a:custGeom>
                <a:avLst/>
                <a:gdLst>
                  <a:gd name="T0" fmla="*/ 12 w 234"/>
                  <a:gd name="T1" fmla="*/ 18 h 487"/>
                  <a:gd name="T2" fmla="*/ 12 w 234"/>
                  <a:gd name="T3" fmla="*/ 70 h 487"/>
                  <a:gd name="T4" fmla="*/ 2 w 234"/>
                  <a:gd name="T5" fmla="*/ 93 h 487"/>
                  <a:gd name="T6" fmla="*/ 35 w 234"/>
                  <a:gd name="T7" fmla="*/ 326 h 487"/>
                  <a:gd name="T8" fmla="*/ 77 w 234"/>
                  <a:gd name="T9" fmla="*/ 482 h 487"/>
                  <a:gd name="T10" fmla="*/ 102 w 234"/>
                  <a:gd name="T11" fmla="*/ 480 h 487"/>
                  <a:gd name="T12" fmla="*/ 96 w 234"/>
                  <a:gd name="T13" fmla="*/ 374 h 487"/>
                  <a:gd name="T14" fmla="*/ 98 w 234"/>
                  <a:gd name="T15" fmla="*/ 272 h 487"/>
                  <a:gd name="T16" fmla="*/ 141 w 234"/>
                  <a:gd name="T17" fmla="*/ 374 h 487"/>
                  <a:gd name="T18" fmla="*/ 214 w 234"/>
                  <a:gd name="T19" fmla="*/ 451 h 487"/>
                  <a:gd name="T20" fmla="*/ 231 w 234"/>
                  <a:gd name="T21" fmla="*/ 437 h 487"/>
                  <a:gd name="T22" fmla="*/ 180 w 234"/>
                  <a:gd name="T23" fmla="*/ 341 h 487"/>
                  <a:gd name="T24" fmla="*/ 140 w 234"/>
                  <a:gd name="T25" fmla="*/ 165 h 487"/>
                  <a:gd name="T26" fmla="*/ 122 w 234"/>
                  <a:gd name="T27" fmla="*/ 72 h 487"/>
                  <a:gd name="T28" fmla="*/ 96 w 234"/>
                  <a:gd name="T29" fmla="*/ 45 h 487"/>
                  <a:gd name="T30" fmla="*/ 96 w 234"/>
                  <a:gd name="T31" fmla="*/ 11 h 487"/>
                  <a:gd name="T32" fmla="*/ 87 w 234"/>
                  <a:gd name="T33" fmla="*/ 8 h 487"/>
                  <a:gd name="T34" fmla="*/ 74 w 234"/>
                  <a:gd name="T35" fmla="*/ 49 h 487"/>
                  <a:gd name="T36" fmla="*/ 26 w 234"/>
                  <a:gd name="T37" fmla="*/ 49 h 487"/>
                  <a:gd name="T38" fmla="*/ 20 w 234"/>
                  <a:gd name="T39" fmla="*/ 17 h 487"/>
                  <a:gd name="T40" fmla="*/ 12 w 234"/>
                  <a:gd name="T41" fmla="*/ 18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4" h="487">
                    <a:moveTo>
                      <a:pt x="12" y="18"/>
                    </a:moveTo>
                    <a:cubicBezTo>
                      <a:pt x="11" y="24"/>
                      <a:pt x="21" y="62"/>
                      <a:pt x="12" y="70"/>
                    </a:cubicBezTo>
                    <a:cubicBezTo>
                      <a:pt x="3" y="78"/>
                      <a:pt x="3" y="76"/>
                      <a:pt x="2" y="93"/>
                    </a:cubicBezTo>
                    <a:cubicBezTo>
                      <a:pt x="0" y="110"/>
                      <a:pt x="18" y="248"/>
                      <a:pt x="35" y="326"/>
                    </a:cubicBezTo>
                    <a:cubicBezTo>
                      <a:pt x="52" y="403"/>
                      <a:pt x="74" y="476"/>
                      <a:pt x="77" y="482"/>
                    </a:cubicBezTo>
                    <a:cubicBezTo>
                      <a:pt x="79" y="487"/>
                      <a:pt x="102" y="485"/>
                      <a:pt x="102" y="480"/>
                    </a:cubicBezTo>
                    <a:cubicBezTo>
                      <a:pt x="102" y="468"/>
                      <a:pt x="98" y="421"/>
                      <a:pt x="96" y="374"/>
                    </a:cubicBezTo>
                    <a:cubicBezTo>
                      <a:pt x="94" y="327"/>
                      <a:pt x="93" y="274"/>
                      <a:pt x="98" y="272"/>
                    </a:cubicBezTo>
                    <a:cubicBezTo>
                      <a:pt x="104" y="271"/>
                      <a:pt x="116" y="337"/>
                      <a:pt x="141" y="374"/>
                    </a:cubicBezTo>
                    <a:cubicBezTo>
                      <a:pt x="166" y="411"/>
                      <a:pt x="210" y="450"/>
                      <a:pt x="214" y="451"/>
                    </a:cubicBezTo>
                    <a:cubicBezTo>
                      <a:pt x="218" y="453"/>
                      <a:pt x="234" y="442"/>
                      <a:pt x="231" y="437"/>
                    </a:cubicBezTo>
                    <a:cubicBezTo>
                      <a:pt x="225" y="427"/>
                      <a:pt x="192" y="380"/>
                      <a:pt x="180" y="341"/>
                    </a:cubicBezTo>
                    <a:cubicBezTo>
                      <a:pt x="167" y="302"/>
                      <a:pt x="148" y="195"/>
                      <a:pt x="140" y="165"/>
                    </a:cubicBezTo>
                    <a:cubicBezTo>
                      <a:pt x="132" y="135"/>
                      <a:pt x="124" y="80"/>
                      <a:pt x="122" y="72"/>
                    </a:cubicBezTo>
                    <a:cubicBezTo>
                      <a:pt x="120" y="65"/>
                      <a:pt x="98" y="60"/>
                      <a:pt x="96" y="45"/>
                    </a:cubicBezTo>
                    <a:cubicBezTo>
                      <a:pt x="94" y="30"/>
                      <a:pt x="96" y="18"/>
                      <a:pt x="96" y="11"/>
                    </a:cubicBezTo>
                    <a:cubicBezTo>
                      <a:pt x="96" y="4"/>
                      <a:pt x="87" y="0"/>
                      <a:pt x="87" y="8"/>
                    </a:cubicBezTo>
                    <a:cubicBezTo>
                      <a:pt x="87" y="16"/>
                      <a:pt x="81" y="44"/>
                      <a:pt x="74" y="49"/>
                    </a:cubicBezTo>
                    <a:cubicBezTo>
                      <a:pt x="66" y="54"/>
                      <a:pt x="31" y="56"/>
                      <a:pt x="26" y="49"/>
                    </a:cubicBezTo>
                    <a:cubicBezTo>
                      <a:pt x="21" y="44"/>
                      <a:pt x="21" y="21"/>
                      <a:pt x="20" y="17"/>
                    </a:cubicBezTo>
                    <a:cubicBezTo>
                      <a:pt x="19" y="13"/>
                      <a:pt x="13" y="15"/>
                      <a:pt x="12" y="18"/>
                    </a:cubicBezTo>
                  </a:path>
                </a:pathLst>
              </a:custGeom>
              <a:solidFill>
                <a:srgbClr val="2A66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ïṣļïḋe">
                <a:extLst>
                  <a:ext uri="{FF2B5EF4-FFF2-40B4-BE49-F238E27FC236}">
                    <a16:creationId xmlns:a16="http://schemas.microsoft.com/office/drawing/2014/main" id="{D735C85D-DBD2-4AB6-998C-7FFE787498ED}"/>
                  </a:ext>
                </a:extLst>
              </p:cNvPr>
              <p:cNvSpPr/>
              <p:nvPr/>
            </p:nvSpPr>
            <p:spPr bwMode="auto">
              <a:xfrm>
                <a:off x="7215188" y="2225675"/>
                <a:ext cx="298450" cy="244475"/>
              </a:xfrm>
              <a:custGeom>
                <a:avLst/>
                <a:gdLst>
                  <a:gd name="T0" fmla="*/ 2 w 79"/>
                  <a:gd name="T1" fmla="*/ 14 h 65"/>
                  <a:gd name="T2" fmla="*/ 38 w 79"/>
                  <a:gd name="T3" fmla="*/ 59 h 65"/>
                  <a:gd name="T4" fmla="*/ 75 w 79"/>
                  <a:gd name="T5" fmla="*/ 7 h 65"/>
                  <a:gd name="T6" fmla="*/ 2 w 79"/>
                  <a:gd name="T7" fmla="*/ 1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65">
                    <a:moveTo>
                      <a:pt x="2" y="14"/>
                    </a:moveTo>
                    <a:cubicBezTo>
                      <a:pt x="1" y="26"/>
                      <a:pt x="0" y="65"/>
                      <a:pt x="38" y="59"/>
                    </a:cubicBezTo>
                    <a:cubicBezTo>
                      <a:pt x="79" y="54"/>
                      <a:pt x="77" y="15"/>
                      <a:pt x="75" y="7"/>
                    </a:cubicBezTo>
                    <a:cubicBezTo>
                      <a:pt x="73" y="0"/>
                      <a:pt x="2" y="6"/>
                      <a:pt x="2" y="14"/>
                    </a:cubicBezTo>
                    <a:close/>
                  </a:path>
                </a:pathLst>
              </a:custGeom>
              <a:solidFill>
                <a:srgbClr val="467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îṩḷiḓè">
                <a:extLst>
                  <a:ext uri="{FF2B5EF4-FFF2-40B4-BE49-F238E27FC236}">
                    <a16:creationId xmlns:a16="http://schemas.microsoft.com/office/drawing/2014/main" id="{95438B5A-0340-41BD-8998-525BA6E6B6B6}"/>
                  </a:ext>
                </a:extLst>
              </p:cNvPr>
              <p:cNvSpPr/>
              <p:nvPr/>
            </p:nvSpPr>
            <p:spPr bwMode="auto">
              <a:xfrm>
                <a:off x="7546975" y="2454275"/>
                <a:ext cx="63500" cy="228600"/>
              </a:xfrm>
              <a:custGeom>
                <a:avLst/>
                <a:gdLst>
                  <a:gd name="T0" fmla="*/ 1 w 17"/>
                  <a:gd name="T1" fmla="*/ 2 h 61"/>
                  <a:gd name="T2" fmla="*/ 0 w 17"/>
                  <a:gd name="T3" fmla="*/ 8 h 61"/>
                  <a:gd name="T4" fmla="*/ 5 w 17"/>
                  <a:gd name="T5" fmla="*/ 14 h 61"/>
                  <a:gd name="T6" fmla="*/ 13 w 17"/>
                  <a:gd name="T7" fmla="*/ 57 h 61"/>
                  <a:gd name="T8" fmla="*/ 17 w 17"/>
                  <a:gd name="T9" fmla="*/ 57 h 61"/>
                  <a:gd name="T10" fmla="*/ 7 w 17"/>
                  <a:gd name="T11" fmla="*/ 13 h 61"/>
                  <a:gd name="T12" fmla="*/ 7 w 17"/>
                  <a:gd name="T13" fmla="*/ 6 h 61"/>
                  <a:gd name="T14" fmla="*/ 4 w 17"/>
                  <a:gd name="T15" fmla="*/ 0 h 61"/>
                  <a:gd name="T16" fmla="*/ 1 w 17"/>
                  <a:gd name="T17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61">
                    <a:moveTo>
                      <a:pt x="1" y="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4" y="11"/>
                      <a:pt x="5" y="14"/>
                    </a:cubicBezTo>
                    <a:cubicBezTo>
                      <a:pt x="6" y="19"/>
                      <a:pt x="12" y="54"/>
                      <a:pt x="13" y="57"/>
                    </a:cubicBezTo>
                    <a:cubicBezTo>
                      <a:pt x="14" y="60"/>
                      <a:pt x="17" y="61"/>
                      <a:pt x="17" y="57"/>
                    </a:cubicBezTo>
                    <a:cubicBezTo>
                      <a:pt x="17" y="53"/>
                      <a:pt x="7" y="13"/>
                      <a:pt x="7" y="1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FD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íšḷïḓè">
                <a:extLst>
                  <a:ext uri="{FF2B5EF4-FFF2-40B4-BE49-F238E27FC236}">
                    <a16:creationId xmlns:a16="http://schemas.microsoft.com/office/drawing/2014/main" id="{3BD93B04-2BBA-4C03-A91B-962C47DE81ED}"/>
                  </a:ext>
                </a:extLst>
              </p:cNvPr>
              <p:cNvSpPr/>
              <p:nvPr/>
            </p:nvSpPr>
            <p:spPr bwMode="auto">
              <a:xfrm>
                <a:off x="7585075" y="2649538"/>
                <a:ext cx="60325" cy="128588"/>
              </a:xfrm>
              <a:custGeom>
                <a:avLst/>
                <a:gdLst>
                  <a:gd name="T0" fmla="*/ 0 w 16"/>
                  <a:gd name="T1" fmla="*/ 4 h 34"/>
                  <a:gd name="T2" fmla="*/ 5 w 16"/>
                  <a:gd name="T3" fmla="*/ 30 h 34"/>
                  <a:gd name="T4" fmla="*/ 15 w 16"/>
                  <a:gd name="T5" fmla="*/ 28 h 34"/>
                  <a:gd name="T6" fmla="*/ 9 w 16"/>
                  <a:gd name="T7" fmla="*/ 2 h 34"/>
                  <a:gd name="T8" fmla="*/ 0 w 16"/>
                  <a:gd name="T9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4">
                    <a:moveTo>
                      <a:pt x="0" y="4"/>
                    </a:moveTo>
                    <a:cubicBezTo>
                      <a:pt x="0" y="5"/>
                      <a:pt x="4" y="27"/>
                      <a:pt x="5" y="30"/>
                    </a:cubicBezTo>
                    <a:cubicBezTo>
                      <a:pt x="6" y="34"/>
                      <a:pt x="16" y="33"/>
                      <a:pt x="15" y="28"/>
                    </a:cubicBezTo>
                    <a:cubicBezTo>
                      <a:pt x="15" y="24"/>
                      <a:pt x="10" y="4"/>
                      <a:pt x="9" y="2"/>
                    </a:cubicBezTo>
                    <a:cubicBezTo>
                      <a:pt x="8" y="0"/>
                      <a:pt x="1" y="1"/>
                      <a:pt x="0" y="4"/>
                    </a:cubicBezTo>
                    <a:close/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iśļíḋè">
                <a:extLst>
                  <a:ext uri="{FF2B5EF4-FFF2-40B4-BE49-F238E27FC236}">
                    <a16:creationId xmlns:a16="http://schemas.microsoft.com/office/drawing/2014/main" id="{A7D28019-05DE-48D9-ABC9-3774E6514CBF}"/>
                  </a:ext>
                </a:extLst>
              </p:cNvPr>
              <p:cNvSpPr/>
              <p:nvPr/>
            </p:nvSpPr>
            <p:spPr bwMode="auto">
              <a:xfrm>
                <a:off x="7602538" y="2443163"/>
                <a:ext cx="60325" cy="131763"/>
              </a:xfrm>
              <a:custGeom>
                <a:avLst/>
                <a:gdLst>
                  <a:gd name="T0" fmla="*/ 16 w 16"/>
                  <a:gd name="T1" fmla="*/ 31 h 35"/>
                  <a:gd name="T2" fmla="*/ 11 w 16"/>
                  <a:gd name="T3" fmla="*/ 4 h 35"/>
                  <a:gd name="T4" fmla="*/ 0 w 16"/>
                  <a:gd name="T5" fmla="*/ 7 h 35"/>
                  <a:gd name="T6" fmla="*/ 8 w 16"/>
                  <a:gd name="T7" fmla="*/ 34 h 35"/>
                  <a:gd name="T8" fmla="*/ 16 w 16"/>
                  <a:gd name="T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5">
                    <a:moveTo>
                      <a:pt x="16" y="31"/>
                    </a:moveTo>
                    <a:cubicBezTo>
                      <a:pt x="16" y="30"/>
                      <a:pt x="12" y="8"/>
                      <a:pt x="11" y="4"/>
                    </a:cubicBezTo>
                    <a:cubicBezTo>
                      <a:pt x="10" y="0"/>
                      <a:pt x="0" y="2"/>
                      <a:pt x="0" y="7"/>
                    </a:cubicBezTo>
                    <a:cubicBezTo>
                      <a:pt x="1" y="11"/>
                      <a:pt x="7" y="32"/>
                      <a:pt x="8" y="34"/>
                    </a:cubicBezTo>
                    <a:cubicBezTo>
                      <a:pt x="8" y="35"/>
                      <a:pt x="16" y="34"/>
                      <a:pt x="16" y="31"/>
                    </a:cubicBezTo>
                    <a:close/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íṧlïḑê">
                <a:extLst>
                  <a:ext uri="{FF2B5EF4-FFF2-40B4-BE49-F238E27FC236}">
                    <a16:creationId xmlns:a16="http://schemas.microsoft.com/office/drawing/2014/main" id="{C4B2AA31-28D7-4388-9B41-D5CB7CF703EA}"/>
                  </a:ext>
                </a:extLst>
              </p:cNvPr>
              <p:cNvSpPr/>
              <p:nvPr/>
            </p:nvSpPr>
            <p:spPr bwMode="auto">
              <a:xfrm>
                <a:off x="6824663" y="1879600"/>
                <a:ext cx="884238" cy="506413"/>
              </a:xfrm>
              <a:custGeom>
                <a:avLst/>
                <a:gdLst>
                  <a:gd name="T0" fmla="*/ 14 w 235"/>
                  <a:gd name="T1" fmla="*/ 70 h 135"/>
                  <a:gd name="T2" fmla="*/ 8 w 235"/>
                  <a:gd name="T3" fmla="*/ 110 h 135"/>
                  <a:gd name="T4" fmla="*/ 123 w 235"/>
                  <a:gd name="T5" fmla="*/ 129 h 135"/>
                  <a:gd name="T6" fmla="*/ 224 w 235"/>
                  <a:gd name="T7" fmla="*/ 53 h 135"/>
                  <a:gd name="T8" fmla="*/ 185 w 235"/>
                  <a:gd name="T9" fmla="*/ 26 h 135"/>
                  <a:gd name="T10" fmla="*/ 119 w 235"/>
                  <a:gd name="T11" fmla="*/ 85 h 135"/>
                  <a:gd name="T12" fmla="*/ 14 w 235"/>
                  <a:gd name="T13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35">
                    <a:moveTo>
                      <a:pt x="14" y="70"/>
                    </a:moveTo>
                    <a:cubicBezTo>
                      <a:pt x="7" y="68"/>
                      <a:pt x="0" y="107"/>
                      <a:pt x="8" y="110"/>
                    </a:cubicBezTo>
                    <a:cubicBezTo>
                      <a:pt x="17" y="113"/>
                      <a:pt x="54" y="135"/>
                      <a:pt x="123" y="129"/>
                    </a:cubicBezTo>
                    <a:cubicBezTo>
                      <a:pt x="192" y="122"/>
                      <a:pt x="215" y="73"/>
                      <a:pt x="224" y="53"/>
                    </a:cubicBezTo>
                    <a:cubicBezTo>
                      <a:pt x="235" y="28"/>
                      <a:pt x="201" y="0"/>
                      <a:pt x="185" y="26"/>
                    </a:cubicBezTo>
                    <a:cubicBezTo>
                      <a:pt x="174" y="44"/>
                      <a:pt x="161" y="79"/>
                      <a:pt x="119" y="85"/>
                    </a:cubicBezTo>
                    <a:cubicBezTo>
                      <a:pt x="78" y="92"/>
                      <a:pt x="24" y="72"/>
                      <a:pt x="14" y="70"/>
                    </a:cubicBezTo>
                    <a:close/>
                  </a:path>
                </a:pathLst>
              </a:custGeom>
              <a:solidFill>
                <a:srgbClr val="F9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iṥlîḓê">
                <a:extLst>
                  <a:ext uri="{FF2B5EF4-FFF2-40B4-BE49-F238E27FC236}">
                    <a16:creationId xmlns:a16="http://schemas.microsoft.com/office/drawing/2014/main" id="{54ADCDE6-7123-4A33-B5E5-8604A801D3E6}"/>
                  </a:ext>
                </a:extLst>
              </p:cNvPr>
              <p:cNvSpPr/>
              <p:nvPr/>
            </p:nvSpPr>
            <p:spPr bwMode="auto">
              <a:xfrm>
                <a:off x="7189788" y="2511425"/>
                <a:ext cx="530225" cy="179388"/>
              </a:xfrm>
              <a:custGeom>
                <a:avLst/>
                <a:gdLst>
                  <a:gd name="T0" fmla="*/ 4 w 141"/>
                  <a:gd name="T1" fmla="*/ 28 h 48"/>
                  <a:gd name="T2" fmla="*/ 6 w 141"/>
                  <a:gd name="T3" fmla="*/ 43 h 48"/>
                  <a:gd name="T4" fmla="*/ 136 w 141"/>
                  <a:gd name="T5" fmla="*/ 16 h 48"/>
                  <a:gd name="T6" fmla="*/ 133 w 141"/>
                  <a:gd name="T7" fmla="*/ 2 h 48"/>
                  <a:gd name="T8" fmla="*/ 4 w 141"/>
                  <a:gd name="T9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48">
                    <a:moveTo>
                      <a:pt x="4" y="28"/>
                    </a:moveTo>
                    <a:cubicBezTo>
                      <a:pt x="0" y="28"/>
                      <a:pt x="1" y="44"/>
                      <a:pt x="6" y="43"/>
                    </a:cubicBezTo>
                    <a:cubicBezTo>
                      <a:pt x="11" y="42"/>
                      <a:pt x="86" y="48"/>
                      <a:pt x="136" y="16"/>
                    </a:cubicBezTo>
                    <a:cubicBezTo>
                      <a:pt x="140" y="13"/>
                      <a:pt x="141" y="0"/>
                      <a:pt x="133" y="2"/>
                    </a:cubicBezTo>
                    <a:cubicBezTo>
                      <a:pt x="126" y="4"/>
                      <a:pt x="85" y="29"/>
                      <a:pt x="4" y="28"/>
                    </a:cubicBezTo>
                    <a:close/>
                  </a:path>
                </a:pathLst>
              </a:custGeom>
              <a:solidFill>
                <a:srgbClr val="467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ïṡḷíďe">
                <a:extLst>
                  <a:ext uri="{FF2B5EF4-FFF2-40B4-BE49-F238E27FC236}">
                    <a16:creationId xmlns:a16="http://schemas.microsoft.com/office/drawing/2014/main" id="{835626DC-C845-4EE2-8C88-E64EBC8D8F6E}"/>
                  </a:ext>
                </a:extLst>
              </p:cNvPr>
              <p:cNvSpPr/>
              <p:nvPr/>
            </p:nvSpPr>
            <p:spPr bwMode="auto">
              <a:xfrm>
                <a:off x="7297738" y="2968625"/>
                <a:ext cx="60325" cy="233363"/>
              </a:xfrm>
              <a:custGeom>
                <a:avLst/>
                <a:gdLst>
                  <a:gd name="T0" fmla="*/ 3 w 16"/>
                  <a:gd name="T1" fmla="*/ 0 h 62"/>
                  <a:gd name="T2" fmla="*/ 1 w 16"/>
                  <a:gd name="T3" fmla="*/ 3 h 62"/>
                  <a:gd name="T4" fmla="*/ 9 w 16"/>
                  <a:gd name="T5" fmla="*/ 59 h 62"/>
                  <a:gd name="T6" fmla="*/ 12 w 16"/>
                  <a:gd name="T7" fmla="*/ 62 h 62"/>
                  <a:gd name="T8" fmla="*/ 15 w 16"/>
                  <a:gd name="T9" fmla="*/ 58 h 62"/>
                  <a:gd name="T10" fmla="*/ 7 w 16"/>
                  <a:gd name="T11" fmla="*/ 3 h 62"/>
                  <a:gd name="T12" fmla="*/ 3 w 16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2">
                    <a:moveTo>
                      <a:pt x="3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3" y="22"/>
                      <a:pt x="6" y="41"/>
                      <a:pt x="9" y="59"/>
                    </a:cubicBezTo>
                    <a:cubicBezTo>
                      <a:pt x="10" y="61"/>
                      <a:pt x="11" y="62"/>
                      <a:pt x="12" y="62"/>
                    </a:cubicBezTo>
                    <a:cubicBezTo>
                      <a:pt x="14" y="62"/>
                      <a:pt x="16" y="60"/>
                      <a:pt x="15" y="58"/>
                    </a:cubicBezTo>
                    <a:cubicBezTo>
                      <a:pt x="12" y="39"/>
                      <a:pt x="9" y="21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ïSliḑè">
                <a:extLst>
                  <a:ext uri="{FF2B5EF4-FFF2-40B4-BE49-F238E27FC236}">
                    <a16:creationId xmlns:a16="http://schemas.microsoft.com/office/drawing/2014/main" id="{E883460A-284B-4F0A-8B6B-C631736B7E0D}"/>
                  </a:ext>
                </a:extLst>
              </p:cNvPr>
              <p:cNvSpPr/>
              <p:nvPr/>
            </p:nvSpPr>
            <p:spPr bwMode="auto">
              <a:xfrm>
                <a:off x="7343775" y="3235325"/>
                <a:ext cx="41275" cy="93663"/>
              </a:xfrm>
              <a:custGeom>
                <a:avLst/>
                <a:gdLst>
                  <a:gd name="T0" fmla="*/ 4 w 11"/>
                  <a:gd name="T1" fmla="*/ 0 h 25"/>
                  <a:gd name="T2" fmla="*/ 0 w 11"/>
                  <a:gd name="T3" fmla="*/ 4 h 25"/>
                  <a:gd name="T4" fmla="*/ 5 w 11"/>
                  <a:gd name="T5" fmla="*/ 23 h 25"/>
                  <a:gd name="T6" fmla="*/ 8 w 11"/>
                  <a:gd name="T7" fmla="*/ 25 h 25"/>
                  <a:gd name="T8" fmla="*/ 11 w 11"/>
                  <a:gd name="T9" fmla="*/ 21 h 25"/>
                  <a:gd name="T10" fmla="*/ 6 w 11"/>
                  <a:gd name="T11" fmla="*/ 3 h 25"/>
                  <a:gd name="T12" fmla="*/ 4 w 11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11"/>
                      <a:pt x="3" y="17"/>
                      <a:pt x="5" y="23"/>
                    </a:cubicBezTo>
                    <a:cubicBezTo>
                      <a:pt x="5" y="24"/>
                      <a:pt x="6" y="25"/>
                      <a:pt x="8" y="25"/>
                    </a:cubicBezTo>
                    <a:cubicBezTo>
                      <a:pt x="10" y="25"/>
                      <a:pt x="11" y="24"/>
                      <a:pt x="11" y="21"/>
                    </a:cubicBezTo>
                    <a:cubicBezTo>
                      <a:pt x="9" y="15"/>
                      <a:pt x="8" y="9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íS1îďe">
                <a:extLst>
                  <a:ext uri="{FF2B5EF4-FFF2-40B4-BE49-F238E27FC236}">
                    <a16:creationId xmlns:a16="http://schemas.microsoft.com/office/drawing/2014/main" id="{A75276F4-E645-4DC4-9B02-8F46759C88B2}"/>
                  </a:ext>
                </a:extLst>
              </p:cNvPr>
              <p:cNvSpPr/>
              <p:nvPr/>
            </p:nvSpPr>
            <p:spPr bwMode="auto">
              <a:xfrm>
                <a:off x="7651750" y="3122613"/>
                <a:ext cx="65088" cy="123825"/>
              </a:xfrm>
              <a:custGeom>
                <a:avLst/>
                <a:gdLst>
                  <a:gd name="T0" fmla="*/ 4 w 17"/>
                  <a:gd name="T1" fmla="*/ 0 h 33"/>
                  <a:gd name="T2" fmla="*/ 1 w 17"/>
                  <a:gd name="T3" fmla="*/ 4 h 33"/>
                  <a:gd name="T4" fmla="*/ 11 w 17"/>
                  <a:gd name="T5" fmla="*/ 31 h 33"/>
                  <a:gd name="T6" fmla="*/ 13 w 17"/>
                  <a:gd name="T7" fmla="*/ 33 h 33"/>
                  <a:gd name="T8" fmla="*/ 16 w 17"/>
                  <a:gd name="T9" fmla="*/ 28 h 33"/>
                  <a:gd name="T10" fmla="*/ 7 w 17"/>
                  <a:gd name="T11" fmla="*/ 2 h 33"/>
                  <a:gd name="T12" fmla="*/ 4 w 17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3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3" y="14"/>
                      <a:pt x="7" y="23"/>
                      <a:pt x="11" y="31"/>
                    </a:cubicBezTo>
                    <a:cubicBezTo>
                      <a:pt x="11" y="33"/>
                      <a:pt x="12" y="33"/>
                      <a:pt x="13" y="33"/>
                    </a:cubicBezTo>
                    <a:cubicBezTo>
                      <a:pt x="15" y="33"/>
                      <a:pt x="17" y="31"/>
                      <a:pt x="16" y="28"/>
                    </a:cubicBezTo>
                    <a:cubicBezTo>
                      <a:pt x="12" y="20"/>
                      <a:pt x="9" y="11"/>
                      <a:pt x="7" y="2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ïṣliḑè">
                <a:extLst>
                  <a:ext uri="{FF2B5EF4-FFF2-40B4-BE49-F238E27FC236}">
                    <a16:creationId xmlns:a16="http://schemas.microsoft.com/office/drawing/2014/main" id="{AECC952C-EEA4-4B72-8BE2-5AC0B146BBCB}"/>
                  </a:ext>
                </a:extLst>
              </p:cNvPr>
              <p:cNvSpPr/>
              <p:nvPr/>
            </p:nvSpPr>
            <p:spPr bwMode="auto">
              <a:xfrm>
                <a:off x="7712075" y="3262313"/>
                <a:ext cx="68263" cy="55563"/>
              </a:xfrm>
              <a:custGeom>
                <a:avLst/>
                <a:gdLst>
                  <a:gd name="T0" fmla="*/ 4 w 18"/>
                  <a:gd name="T1" fmla="*/ 0 h 15"/>
                  <a:gd name="T2" fmla="*/ 2 w 18"/>
                  <a:gd name="T3" fmla="*/ 6 h 15"/>
                  <a:gd name="T4" fmla="*/ 11 w 18"/>
                  <a:gd name="T5" fmla="*/ 14 h 15"/>
                  <a:gd name="T6" fmla="*/ 13 w 18"/>
                  <a:gd name="T7" fmla="*/ 15 h 15"/>
                  <a:gd name="T8" fmla="*/ 16 w 18"/>
                  <a:gd name="T9" fmla="*/ 10 h 15"/>
                  <a:gd name="T10" fmla="*/ 7 w 18"/>
                  <a:gd name="T11" fmla="*/ 1 h 15"/>
                  <a:gd name="T12" fmla="*/ 4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4" y="0"/>
                    </a:moveTo>
                    <a:cubicBezTo>
                      <a:pt x="2" y="0"/>
                      <a:pt x="0" y="4"/>
                      <a:pt x="2" y="6"/>
                    </a:cubicBezTo>
                    <a:cubicBezTo>
                      <a:pt x="5" y="9"/>
                      <a:pt x="8" y="11"/>
                      <a:pt x="11" y="14"/>
                    </a:cubicBezTo>
                    <a:cubicBezTo>
                      <a:pt x="12" y="15"/>
                      <a:pt x="12" y="15"/>
                      <a:pt x="13" y="15"/>
                    </a:cubicBezTo>
                    <a:cubicBezTo>
                      <a:pt x="16" y="15"/>
                      <a:pt x="18" y="12"/>
                      <a:pt x="16" y="10"/>
                    </a:cubicBezTo>
                    <a:cubicBezTo>
                      <a:pt x="12" y="7"/>
                      <a:pt x="9" y="4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ïŝḻïďe">
                <a:extLst>
                  <a:ext uri="{FF2B5EF4-FFF2-40B4-BE49-F238E27FC236}">
                    <a16:creationId xmlns:a16="http://schemas.microsoft.com/office/drawing/2014/main" id="{027A2428-9D7E-44A1-891F-26A63310CB88}"/>
                  </a:ext>
                </a:extLst>
              </p:cNvPr>
              <p:cNvSpPr/>
              <p:nvPr/>
            </p:nvSpPr>
            <p:spPr bwMode="auto">
              <a:xfrm>
                <a:off x="6951663" y="1255713"/>
                <a:ext cx="715963" cy="668338"/>
              </a:xfrm>
              <a:custGeom>
                <a:avLst/>
                <a:gdLst>
                  <a:gd name="T0" fmla="*/ 20 w 190"/>
                  <a:gd name="T1" fmla="*/ 21 h 178"/>
                  <a:gd name="T2" fmla="*/ 29 w 190"/>
                  <a:gd name="T3" fmla="*/ 159 h 178"/>
                  <a:gd name="T4" fmla="*/ 143 w 190"/>
                  <a:gd name="T5" fmla="*/ 149 h 178"/>
                  <a:gd name="T6" fmla="*/ 182 w 190"/>
                  <a:gd name="T7" fmla="*/ 37 h 178"/>
                  <a:gd name="T8" fmla="*/ 20 w 190"/>
                  <a:gd name="T9" fmla="*/ 2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178">
                    <a:moveTo>
                      <a:pt x="20" y="21"/>
                    </a:moveTo>
                    <a:cubicBezTo>
                      <a:pt x="14" y="38"/>
                      <a:pt x="0" y="140"/>
                      <a:pt x="29" y="159"/>
                    </a:cubicBezTo>
                    <a:cubicBezTo>
                      <a:pt x="59" y="178"/>
                      <a:pt x="114" y="171"/>
                      <a:pt x="143" y="149"/>
                    </a:cubicBezTo>
                    <a:cubicBezTo>
                      <a:pt x="169" y="129"/>
                      <a:pt x="190" y="57"/>
                      <a:pt x="182" y="37"/>
                    </a:cubicBezTo>
                    <a:cubicBezTo>
                      <a:pt x="174" y="18"/>
                      <a:pt x="28" y="0"/>
                      <a:pt x="20" y="21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iṧ1ïďè">
                <a:extLst>
                  <a:ext uri="{FF2B5EF4-FFF2-40B4-BE49-F238E27FC236}">
                    <a16:creationId xmlns:a16="http://schemas.microsoft.com/office/drawing/2014/main" id="{D9F190D7-AF03-4853-A211-4A45C2B98AC0}"/>
                  </a:ext>
                </a:extLst>
              </p:cNvPr>
              <p:cNvSpPr/>
              <p:nvPr/>
            </p:nvSpPr>
            <p:spPr bwMode="auto">
              <a:xfrm>
                <a:off x="6992938" y="1296988"/>
                <a:ext cx="644525" cy="481013"/>
              </a:xfrm>
              <a:custGeom>
                <a:avLst/>
                <a:gdLst>
                  <a:gd name="T0" fmla="*/ 0 w 171"/>
                  <a:gd name="T1" fmla="*/ 53 h 128"/>
                  <a:gd name="T2" fmla="*/ 29 w 171"/>
                  <a:gd name="T3" fmla="*/ 40 h 128"/>
                  <a:gd name="T4" fmla="*/ 67 w 171"/>
                  <a:gd name="T5" fmla="*/ 64 h 128"/>
                  <a:gd name="T6" fmla="*/ 142 w 171"/>
                  <a:gd name="T7" fmla="*/ 127 h 128"/>
                  <a:gd name="T8" fmla="*/ 171 w 171"/>
                  <a:gd name="T9" fmla="*/ 65 h 128"/>
                  <a:gd name="T10" fmla="*/ 21 w 171"/>
                  <a:gd name="T11" fmla="*/ 0 h 128"/>
                  <a:gd name="T12" fmla="*/ 0 w 171"/>
                  <a:gd name="T13" fmla="*/ 5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128">
                    <a:moveTo>
                      <a:pt x="0" y="53"/>
                    </a:moveTo>
                    <a:cubicBezTo>
                      <a:pt x="1" y="61"/>
                      <a:pt x="25" y="49"/>
                      <a:pt x="29" y="40"/>
                    </a:cubicBezTo>
                    <a:cubicBezTo>
                      <a:pt x="32" y="35"/>
                      <a:pt x="37" y="58"/>
                      <a:pt x="67" y="64"/>
                    </a:cubicBezTo>
                    <a:cubicBezTo>
                      <a:pt x="119" y="73"/>
                      <a:pt x="131" y="127"/>
                      <a:pt x="142" y="127"/>
                    </a:cubicBezTo>
                    <a:cubicBezTo>
                      <a:pt x="153" y="128"/>
                      <a:pt x="171" y="78"/>
                      <a:pt x="171" y="65"/>
                    </a:cubicBezTo>
                    <a:cubicBezTo>
                      <a:pt x="171" y="53"/>
                      <a:pt x="36" y="0"/>
                      <a:pt x="21" y="0"/>
                    </a:cubicBezTo>
                    <a:cubicBezTo>
                      <a:pt x="6" y="0"/>
                      <a:pt x="0" y="47"/>
                      <a:pt x="0" y="53"/>
                    </a:cubicBezTo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îŝlîḍe">
                <a:extLst>
                  <a:ext uri="{FF2B5EF4-FFF2-40B4-BE49-F238E27FC236}">
                    <a16:creationId xmlns:a16="http://schemas.microsoft.com/office/drawing/2014/main" id="{C4ED4D69-A777-4843-BA0B-DDB34BD10FC2}"/>
                  </a:ext>
                </a:extLst>
              </p:cNvPr>
              <p:cNvSpPr/>
              <p:nvPr/>
            </p:nvSpPr>
            <p:spPr bwMode="auto">
              <a:xfrm>
                <a:off x="7370763" y="1560513"/>
                <a:ext cx="138113" cy="153988"/>
              </a:xfrm>
              <a:custGeom>
                <a:avLst/>
                <a:gdLst>
                  <a:gd name="T0" fmla="*/ 2 w 37"/>
                  <a:gd name="T1" fmla="*/ 16 h 41"/>
                  <a:gd name="T2" fmla="*/ 26 w 37"/>
                  <a:gd name="T3" fmla="*/ 12 h 41"/>
                  <a:gd name="T4" fmla="*/ 13 w 37"/>
                  <a:gd name="T5" fmla="*/ 38 h 41"/>
                  <a:gd name="T6" fmla="*/ 2 w 37"/>
                  <a:gd name="T7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41">
                    <a:moveTo>
                      <a:pt x="2" y="16"/>
                    </a:moveTo>
                    <a:cubicBezTo>
                      <a:pt x="2" y="16"/>
                      <a:pt x="15" y="0"/>
                      <a:pt x="26" y="12"/>
                    </a:cubicBezTo>
                    <a:cubicBezTo>
                      <a:pt x="37" y="25"/>
                      <a:pt x="25" y="41"/>
                      <a:pt x="13" y="38"/>
                    </a:cubicBezTo>
                    <a:cubicBezTo>
                      <a:pt x="0" y="35"/>
                      <a:pt x="2" y="16"/>
                      <a:pt x="2" y="16"/>
                    </a:cubicBezTo>
                    <a:close/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1" name="íslïḑé">
                <a:extLst>
                  <a:ext uri="{FF2B5EF4-FFF2-40B4-BE49-F238E27FC236}">
                    <a16:creationId xmlns:a16="http://schemas.microsoft.com/office/drawing/2014/main" id="{8F331476-791D-4776-8215-45F0D842C352}"/>
                  </a:ext>
                </a:extLst>
              </p:cNvPr>
              <p:cNvSpPr/>
              <p:nvPr/>
            </p:nvSpPr>
            <p:spPr bwMode="auto">
              <a:xfrm>
                <a:off x="7219950" y="1616075"/>
                <a:ext cx="90488" cy="57150"/>
              </a:xfrm>
              <a:custGeom>
                <a:avLst/>
                <a:gdLst>
                  <a:gd name="T0" fmla="*/ 11 w 24"/>
                  <a:gd name="T1" fmla="*/ 0 h 15"/>
                  <a:gd name="T2" fmla="*/ 0 w 24"/>
                  <a:gd name="T3" fmla="*/ 7 h 15"/>
                  <a:gd name="T4" fmla="*/ 13 w 24"/>
                  <a:gd name="T5" fmla="*/ 15 h 15"/>
                  <a:gd name="T6" fmla="*/ 24 w 24"/>
                  <a:gd name="T7" fmla="*/ 8 h 15"/>
                  <a:gd name="T8" fmla="*/ 11 w 24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11" y="0"/>
                    </a:moveTo>
                    <a:cubicBezTo>
                      <a:pt x="6" y="0"/>
                      <a:pt x="0" y="3"/>
                      <a:pt x="0" y="7"/>
                    </a:cubicBezTo>
                    <a:cubicBezTo>
                      <a:pt x="0" y="12"/>
                      <a:pt x="6" y="15"/>
                      <a:pt x="13" y="15"/>
                    </a:cubicBezTo>
                    <a:cubicBezTo>
                      <a:pt x="19" y="15"/>
                      <a:pt x="24" y="13"/>
                      <a:pt x="24" y="8"/>
                    </a:cubicBezTo>
                    <a:cubicBezTo>
                      <a:pt x="24" y="3"/>
                      <a:pt x="18" y="0"/>
                      <a:pt x="11" y="0"/>
                    </a:cubicBezTo>
                  </a:path>
                </a:pathLst>
              </a:custGeom>
              <a:solidFill>
                <a:srgbClr val="F68D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2" name="îṥļiďe">
                <a:extLst>
                  <a:ext uri="{FF2B5EF4-FFF2-40B4-BE49-F238E27FC236}">
                    <a16:creationId xmlns:a16="http://schemas.microsoft.com/office/drawing/2014/main" id="{24C4AD8B-3900-45BA-ABDB-61456D9F4499}"/>
                  </a:ext>
                </a:extLst>
              </p:cNvPr>
              <p:cNvSpPr/>
              <p:nvPr/>
            </p:nvSpPr>
            <p:spPr bwMode="auto">
              <a:xfrm>
                <a:off x="7005638" y="1612900"/>
                <a:ext cx="63500" cy="38100"/>
              </a:xfrm>
              <a:custGeom>
                <a:avLst/>
                <a:gdLst>
                  <a:gd name="T0" fmla="*/ 7 w 17"/>
                  <a:gd name="T1" fmla="*/ 0 h 10"/>
                  <a:gd name="T2" fmla="*/ 1 w 17"/>
                  <a:gd name="T3" fmla="*/ 4 h 10"/>
                  <a:gd name="T4" fmla="*/ 9 w 17"/>
                  <a:gd name="T5" fmla="*/ 10 h 10"/>
                  <a:gd name="T6" fmla="*/ 17 w 17"/>
                  <a:gd name="T7" fmla="*/ 6 h 10"/>
                  <a:gd name="T8" fmla="*/ 7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7" y="0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8"/>
                      <a:pt x="5" y="10"/>
                      <a:pt x="9" y="10"/>
                    </a:cubicBezTo>
                    <a:cubicBezTo>
                      <a:pt x="13" y="10"/>
                      <a:pt x="16" y="9"/>
                      <a:pt x="17" y="6"/>
                    </a:cubicBezTo>
                    <a:cubicBezTo>
                      <a:pt x="17" y="2"/>
                      <a:pt x="11" y="0"/>
                      <a:pt x="7" y="0"/>
                    </a:cubicBezTo>
                  </a:path>
                </a:pathLst>
              </a:custGeom>
              <a:solidFill>
                <a:srgbClr val="F68D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3" name="îšḻíḑe">
                <a:extLst>
                  <a:ext uri="{FF2B5EF4-FFF2-40B4-BE49-F238E27FC236}">
                    <a16:creationId xmlns:a16="http://schemas.microsoft.com/office/drawing/2014/main" id="{3F37FB2A-2C9C-4F82-8C98-88F8824E6304}"/>
                  </a:ext>
                </a:extLst>
              </p:cNvPr>
              <p:cNvSpPr/>
              <p:nvPr/>
            </p:nvSpPr>
            <p:spPr bwMode="auto">
              <a:xfrm>
                <a:off x="7099300" y="1627188"/>
                <a:ext cx="30163" cy="84138"/>
              </a:xfrm>
              <a:custGeom>
                <a:avLst/>
                <a:gdLst>
                  <a:gd name="T0" fmla="*/ 4 w 8"/>
                  <a:gd name="T1" fmla="*/ 2 h 22"/>
                  <a:gd name="T2" fmla="*/ 0 w 8"/>
                  <a:gd name="T3" fmla="*/ 20 h 22"/>
                  <a:gd name="T4" fmla="*/ 2 w 8"/>
                  <a:gd name="T5" fmla="*/ 21 h 22"/>
                  <a:gd name="T6" fmla="*/ 7 w 8"/>
                  <a:gd name="T7" fmla="*/ 2 h 22"/>
                  <a:gd name="T8" fmla="*/ 4 w 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2">
                    <a:moveTo>
                      <a:pt x="4" y="2"/>
                    </a:moveTo>
                    <a:cubicBezTo>
                      <a:pt x="4" y="9"/>
                      <a:pt x="2" y="14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cubicBezTo>
                      <a:pt x="6" y="16"/>
                      <a:pt x="8" y="9"/>
                      <a:pt x="7" y="2"/>
                    </a:cubicBezTo>
                    <a:cubicBezTo>
                      <a:pt x="7" y="0"/>
                      <a:pt x="4" y="0"/>
                      <a:pt x="4" y="2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4" name="iş1iďê">
                <a:extLst>
                  <a:ext uri="{FF2B5EF4-FFF2-40B4-BE49-F238E27FC236}">
                    <a16:creationId xmlns:a16="http://schemas.microsoft.com/office/drawing/2014/main" id="{A3090152-73BD-4F95-9613-085DAA281192}"/>
                  </a:ext>
                </a:extLst>
              </p:cNvPr>
              <p:cNvSpPr/>
              <p:nvPr/>
            </p:nvSpPr>
            <p:spPr bwMode="auto">
              <a:xfrm>
                <a:off x="7129463" y="1752600"/>
                <a:ext cx="120650" cy="71438"/>
              </a:xfrm>
              <a:custGeom>
                <a:avLst/>
                <a:gdLst>
                  <a:gd name="T0" fmla="*/ 1 w 32"/>
                  <a:gd name="T1" fmla="*/ 8 h 19"/>
                  <a:gd name="T2" fmla="*/ 31 w 32"/>
                  <a:gd name="T3" fmla="*/ 2 h 19"/>
                  <a:gd name="T4" fmla="*/ 29 w 32"/>
                  <a:gd name="T5" fmla="*/ 1 h 19"/>
                  <a:gd name="T6" fmla="*/ 18 w 32"/>
                  <a:gd name="T7" fmla="*/ 8 h 19"/>
                  <a:gd name="T8" fmla="*/ 3 w 32"/>
                  <a:gd name="T9" fmla="*/ 7 h 19"/>
                  <a:gd name="T10" fmla="*/ 1 w 32"/>
                  <a:gd name="T1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9">
                    <a:moveTo>
                      <a:pt x="1" y="8"/>
                    </a:moveTo>
                    <a:cubicBezTo>
                      <a:pt x="8" y="19"/>
                      <a:pt x="27" y="11"/>
                      <a:pt x="31" y="2"/>
                    </a:cubicBezTo>
                    <a:cubicBezTo>
                      <a:pt x="32" y="1"/>
                      <a:pt x="31" y="0"/>
                      <a:pt x="29" y="1"/>
                    </a:cubicBezTo>
                    <a:cubicBezTo>
                      <a:pt x="26" y="4"/>
                      <a:pt x="22" y="7"/>
                      <a:pt x="18" y="8"/>
                    </a:cubicBezTo>
                    <a:cubicBezTo>
                      <a:pt x="13" y="10"/>
                      <a:pt x="6" y="11"/>
                      <a:pt x="3" y="7"/>
                    </a:cubicBezTo>
                    <a:cubicBezTo>
                      <a:pt x="2" y="5"/>
                      <a:pt x="0" y="7"/>
                      <a:pt x="1" y="8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5" name="iṩ1îďè">
                <a:extLst>
                  <a:ext uri="{FF2B5EF4-FFF2-40B4-BE49-F238E27FC236}">
                    <a16:creationId xmlns:a16="http://schemas.microsoft.com/office/drawing/2014/main" id="{E685E6C2-A523-4E98-BCDA-388154E8C022}"/>
                  </a:ext>
                </a:extLst>
              </p:cNvPr>
              <p:cNvSpPr/>
              <p:nvPr/>
            </p:nvSpPr>
            <p:spPr bwMode="auto">
              <a:xfrm>
                <a:off x="7165975" y="1579563"/>
                <a:ext cx="73025" cy="41275"/>
              </a:xfrm>
              <a:custGeom>
                <a:avLst/>
                <a:gdLst>
                  <a:gd name="T0" fmla="*/ 3 w 19"/>
                  <a:gd name="T1" fmla="*/ 7 h 11"/>
                  <a:gd name="T2" fmla="*/ 16 w 19"/>
                  <a:gd name="T3" fmla="*/ 10 h 11"/>
                  <a:gd name="T4" fmla="*/ 19 w 19"/>
                  <a:gd name="T5" fmla="*/ 8 h 11"/>
                  <a:gd name="T6" fmla="*/ 1 w 19"/>
                  <a:gd name="T7" fmla="*/ 5 h 11"/>
                  <a:gd name="T8" fmla="*/ 3 w 19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1">
                    <a:moveTo>
                      <a:pt x="3" y="7"/>
                    </a:moveTo>
                    <a:cubicBezTo>
                      <a:pt x="8" y="4"/>
                      <a:pt x="13" y="6"/>
                      <a:pt x="16" y="10"/>
                    </a:cubicBezTo>
                    <a:cubicBezTo>
                      <a:pt x="17" y="11"/>
                      <a:pt x="19" y="9"/>
                      <a:pt x="19" y="8"/>
                    </a:cubicBezTo>
                    <a:cubicBezTo>
                      <a:pt x="15" y="1"/>
                      <a:pt x="7" y="0"/>
                      <a:pt x="1" y="5"/>
                    </a:cubicBezTo>
                    <a:cubicBezTo>
                      <a:pt x="0" y="6"/>
                      <a:pt x="2" y="8"/>
                      <a:pt x="3" y="7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6" name="îśliḓè">
                <a:extLst>
                  <a:ext uri="{FF2B5EF4-FFF2-40B4-BE49-F238E27FC236}">
                    <a16:creationId xmlns:a16="http://schemas.microsoft.com/office/drawing/2014/main" id="{C90D4C60-B689-46E4-AEAE-9A3E803A7C30}"/>
                  </a:ext>
                </a:extLst>
              </p:cNvPr>
              <p:cNvSpPr/>
              <p:nvPr/>
            </p:nvSpPr>
            <p:spPr bwMode="auto">
              <a:xfrm>
                <a:off x="7038975" y="1574800"/>
                <a:ext cx="52388" cy="26988"/>
              </a:xfrm>
              <a:custGeom>
                <a:avLst/>
                <a:gdLst>
                  <a:gd name="T0" fmla="*/ 13 w 14"/>
                  <a:gd name="T1" fmla="*/ 5 h 7"/>
                  <a:gd name="T2" fmla="*/ 1 w 14"/>
                  <a:gd name="T3" fmla="*/ 3 h 7"/>
                  <a:gd name="T4" fmla="*/ 3 w 14"/>
                  <a:gd name="T5" fmla="*/ 5 h 7"/>
                  <a:gd name="T6" fmla="*/ 12 w 14"/>
                  <a:gd name="T7" fmla="*/ 6 h 7"/>
                  <a:gd name="T8" fmla="*/ 13 w 1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3" y="5"/>
                    </a:moveTo>
                    <a:cubicBezTo>
                      <a:pt x="10" y="1"/>
                      <a:pt x="5" y="0"/>
                      <a:pt x="1" y="3"/>
                    </a:cubicBezTo>
                    <a:cubicBezTo>
                      <a:pt x="0" y="4"/>
                      <a:pt x="1" y="6"/>
                      <a:pt x="3" y="5"/>
                    </a:cubicBezTo>
                    <a:cubicBezTo>
                      <a:pt x="5" y="4"/>
                      <a:pt x="9" y="4"/>
                      <a:pt x="12" y="6"/>
                    </a:cubicBezTo>
                    <a:cubicBezTo>
                      <a:pt x="13" y="7"/>
                      <a:pt x="14" y="6"/>
                      <a:pt x="13" y="5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7" name="iS1íḍè">
                <a:extLst>
                  <a:ext uri="{FF2B5EF4-FFF2-40B4-BE49-F238E27FC236}">
                    <a16:creationId xmlns:a16="http://schemas.microsoft.com/office/drawing/2014/main" id="{C9F79CCD-D820-426E-BDBE-B3D982BC98EB}"/>
                  </a:ext>
                </a:extLst>
              </p:cNvPr>
              <p:cNvSpPr/>
              <p:nvPr/>
            </p:nvSpPr>
            <p:spPr bwMode="auto">
              <a:xfrm>
                <a:off x="7023100" y="1714500"/>
                <a:ext cx="34925" cy="74613"/>
              </a:xfrm>
              <a:custGeom>
                <a:avLst/>
                <a:gdLst>
                  <a:gd name="T0" fmla="*/ 3 w 9"/>
                  <a:gd name="T1" fmla="*/ 0 h 20"/>
                  <a:gd name="T2" fmla="*/ 1 w 9"/>
                  <a:gd name="T3" fmla="*/ 2 h 20"/>
                  <a:gd name="T4" fmla="*/ 5 w 9"/>
                  <a:gd name="T5" fmla="*/ 19 h 20"/>
                  <a:gd name="T6" fmla="*/ 7 w 9"/>
                  <a:gd name="T7" fmla="*/ 20 h 20"/>
                  <a:gd name="T8" fmla="*/ 9 w 9"/>
                  <a:gd name="T9" fmla="*/ 18 h 20"/>
                  <a:gd name="T10" fmla="*/ 4 w 9"/>
                  <a:gd name="T11" fmla="*/ 1 h 20"/>
                  <a:gd name="T12" fmla="*/ 3 w 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0">
                    <a:moveTo>
                      <a:pt x="3" y="0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2" y="8"/>
                      <a:pt x="3" y="13"/>
                      <a:pt x="5" y="19"/>
                    </a:cubicBezTo>
                    <a:cubicBezTo>
                      <a:pt x="6" y="20"/>
                      <a:pt x="6" y="20"/>
                      <a:pt x="7" y="20"/>
                    </a:cubicBezTo>
                    <a:cubicBezTo>
                      <a:pt x="8" y="20"/>
                      <a:pt x="9" y="19"/>
                      <a:pt x="9" y="18"/>
                    </a:cubicBezTo>
                    <a:cubicBezTo>
                      <a:pt x="6" y="13"/>
                      <a:pt x="5" y="7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FCC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8" name="îsḻïḍe">
                <a:extLst>
                  <a:ext uri="{FF2B5EF4-FFF2-40B4-BE49-F238E27FC236}">
                    <a16:creationId xmlns:a16="http://schemas.microsoft.com/office/drawing/2014/main" id="{9F654F13-12CC-4BFC-BBF6-E47712A11370}"/>
                  </a:ext>
                </a:extLst>
              </p:cNvPr>
              <p:cNvSpPr/>
              <p:nvPr/>
            </p:nvSpPr>
            <p:spPr bwMode="auto">
              <a:xfrm>
                <a:off x="7058025" y="1804988"/>
                <a:ext cx="36513" cy="30163"/>
              </a:xfrm>
              <a:custGeom>
                <a:avLst/>
                <a:gdLst>
                  <a:gd name="T0" fmla="*/ 2 w 10"/>
                  <a:gd name="T1" fmla="*/ 0 h 8"/>
                  <a:gd name="T2" fmla="*/ 1 w 10"/>
                  <a:gd name="T3" fmla="*/ 3 h 8"/>
                  <a:gd name="T4" fmla="*/ 7 w 10"/>
                  <a:gd name="T5" fmla="*/ 8 h 8"/>
                  <a:gd name="T6" fmla="*/ 8 w 10"/>
                  <a:gd name="T7" fmla="*/ 8 h 8"/>
                  <a:gd name="T8" fmla="*/ 9 w 10"/>
                  <a:gd name="T9" fmla="*/ 5 h 8"/>
                  <a:gd name="T10" fmla="*/ 3 w 10"/>
                  <a:gd name="T11" fmla="*/ 1 h 8"/>
                  <a:gd name="T12" fmla="*/ 2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cubicBezTo>
                      <a:pt x="1" y="0"/>
                      <a:pt x="0" y="2"/>
                      <a:pt x="1" y="3"/>
                    </a:cubicBezTo>
                    <a:cubicBezTo>
                      <a:pt x="2" y="5"/>
                      <a:pt x="4" y="7"/>
                      <a:pt x="7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9" y="8"/>
                      <a:pt x="10" y="6"/>
                      <a:pt x="9" y="5"/>
                    </a:cubicBezTo>
                    <a:cubicBezTo>
                      <a:pt x="6" y="4"/>
                      <a:pt x="4" y="3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CC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9" name="îṡliḋè">
                <a:extLst>
                  <a:ext uri="{FF2B5EF4-FFF2-40B4-BE49-F238E27FC236}">
                    <a16:creationId xmlns:a16="http://schemas.microsoft.com/office/drawing/2014/main" id="{AEB926E1-CDB5-4F0E-BC77-37480B3A39BB}"/>
                  </a:ext>
                </a:extLst>
              </p:cNvPr>
              <p:cNvSpPr/>
              <p:nvPr/>
            </p:nvSpPr>
            <p:spPr bwMode="auto">
              <a:xfrm>
                <a:off x="7058025" y="985838"/>
                <a:ext cx="706438" cy="571500"/>
              </a:xfrm>
              <a:custGeom>
                <a:avLst/>
                <a:gdLst>
                  <a:gd name="T0" fmla="*/ 1 w 188"/>
                  <a:gd name="T1" fmla="*/ 79 h 152"/>
                  <a:gd name="T2" fmla="*/ 149 w 188"/>
                  <a:gd name="T3" fmla="*/ 148 h 152"/>
                  <a:gd name="T4" fmla="*/ 119 w 188"/>
                  <a:gd name="T5" fmla="*/ 37 h 152"/>
                  <a:gd name="T6" fmla="*/ 1 w 188"/>
                  <a:gd name="T7" fmla="*/ 7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52">
                    <a:moveTo>
                      <a:pt x="1" y="79"/>
                    </a:moveTo>
                    <a:cubicBezTo>
                      <a:pt x="2" y="85"/>
                      <a:pt x="144" y="152"/>
                      <a:pt x="149" y="148"/>
                    </a:cubicBezTo>
                    <a:cubicBezTo>
                      <a:pt x="155" y="144"/>
                      <a:pt x="188" y="76"/>
                      <a:pt x="119" y="37"/>
                    </a:cubicBezTo>
                    <a:cubicBezTo>
                      <a:pt x="56" y="0"/>
                      <a:pt x="0" y="68"/>
                      <a:pt x="1" y="79"/>
                    </a:cubicBezTo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0" name="i$1íḓe">
                <a:extLst>
                  <a:ext uri="{FF2B5EF4-FFF2-40B4-BE49-F238E27FC236}">
                    <a16:creationId xmlns:a16="http://schemas.microsoft.com/office/drawing/2014/main" id="{20B16A69-1F97-495C-A712-B9D39CD5B0CA}"/>
                  </a:ext>
                </a:extLst>
              </p:cNvPr>
              <p:cNvSpPr/>
              <p:nvPr/>
            </p:nvSpPr>
            <p:spPr bwMode="auto">
              <a:xfrm>
                <a:off x="7069138" y="1082675"/>
                <a:ext cx="612775" cy="398463"/>
              </a:xfrm>
              <a:custGeom>
                <a:avLst/>
                <a:gdLst>
                  <a:gd name="T0" fmla="*/ 139 w 163"/>
                  <a:gd name="T1" fmla="*/ 70 h 106"/>
                  <a:gd name="T2" fmla="*/ 139 w 163"/>
                  <a:gd name="T3" fmla="*/ 70 h 106"/>
                  <a:gd name="T4" fmla="*/ 139 w 163"/>
                  <a:gd name="T5" fmla="*/ 70 h 106"/>
                  <a:gd name="T6" fmla="*/ 139 w 163"/>
                  <a:gd name="T7" fmla="*/ 70 h 106"/>
                  <a:gd name="T8" fmla="*/ 139 w 163"/>
                  <a:gd name="T9" fmla="*/ 70 h 106"/>
                  <a:gd name="T10" fmla="*/ 139 w 163"/>
                  <a:gd name="T11" fmla="*/ 70 h 106"/>
                  <a:gd name="T12" fmla="*/ 141 w 163"/>
                  <a:gd name="T13" fmla="*/ 67 h 106"/>
                  <a:gd name="T14" fmla="*/ 139 w 163"/>
                  <a:gd name="T15" fmla="*/ 70 h 106"/>
                  <a:gd name="T16" fmla="*/ 141 w 163"/>
                  <a:gd name="T17" fmla="*/ 67 h 106"/>
                  <a:gd name="T18" fmla="*/ 151 w 163"/>
                  <a:gd name="T19" fmla="*/ 46 h 106"/>
                  <a:gd name="T20" fmla="*/ 141 w 163"/>
                  <a:gd name="T21" fmla="*/ 67 h 106"/>
                  <a:gd name="T22" fmla="*/ 142 w 163"/>
                  <a:gd name="T23" fmla="*/ 65 h 106"/>
                  <a:gd name="T24" fmla="*/ 157 w 163"/>
                  <a:gd name="T25" fmla="*/ 62 h 106"/>
                  <a:gd name="T26" fmla="*/ 154 w 163"/>
                  <a:gd name="T27" fmla="*/ 106 h 106"/>
                  <a:gd name="T28" fmla="*/ 154 w 163"/>
                  <a:gd name="T29" fmla="*/ 106 h 106"/>
                  <a:gd name="T30" fmla="*/ 151 w 163"/>
                  <a:gd name="T31" fmla="*/ 46 h 106"/>
                  <a:gd name="T32" fmla="*/ 19 w 163"/>
                  <a:gd name="T33" fmla="*/ 37 h 106"/>
                  <a:gd name="T34" fmla="*/ 16 w 163"/>
                  <a:gd name="T35" fmla="*/ 32 h 106"/>
                  <a:gd name="T36" fmla="*/ 30 w 163"/>
                  <a:gd name="T37" fmla="*/ 21 h 106"/>
                  <a:gd name="T38" fmla="*/ 32 w 163"/>
                  <a:gd name="T39" fmla="*/ 21 h 106"/>
                  <a:gd name="T40" fmla="*/ 33 w 163"/>
                  <a:gd name="T41" fmla="*/ 27 h 106"/>
                  <a:gd name="T42" fmla="*/ 21 w 163"/>
                  <a:gd name="T43" fmla="*/ 36 h 106"/>
                  <a:gd name="T44" fmla="*/ 19 w 163"/>
                  <a:gd name="T45" fmla="*/ 37 h 106"/>
                  <a:gd name="T46" fmla="*/ 40 w 163"/>
                  <a:gd name="T47" fmla="*/ 22 h 106"/>
                  <a:gd name="T48" fmla="*/ 39 w 163"/>
                  <a:gd name="T49" fmla="*/ 16 h 106"/>
                  <a:gd name="T50" fmla="*/ 42 w 163"/>
                  <a:gd name="T51" fmla="*/ 14 h 106"/>
                  <a:gd name="T52" fmla="*/ 44 w 163"/>
                  <a:gd name="T53" fmla="*/ 14 h 106"/>
                  <a:gd name="T54" fmla="*/ 45 w 163"/>
                  <a:gd name="T55" fmla="*/ 20 h 106"/>
                  <a:gd name="T56" fmla="*/ 42 w 163"/>
                  <a:gd name="T57" fmla="*/ 22 h 106"/>
                  <a:gd name="T58" fmla="*/ 40 w 163"/>
                  <a:gd name="T59" fmla="*/ 22 h 106"/>
                  <a:gd name="T60" fmla="*/ 70 w 163"/>
                  <a:gd name="T61" fmla="*/ 0 h 106"/>
                  <a:gd name="T62" fmla="*/ 0 w 163"/>
                  <a:gd name="T63" fmla="*/ 46 h 106"/>
                  <a:gd name="T64" fmla="*/ 0 w 163"/>
                  <a:gd name="T65" fmla="*/ 46 h 106"/>
                  <a:gd name="T66" fmla="*/ 8 w 163"/>
                  <a:gd name="T67" fmla="*/ 35 h 106"/>
                  <a:gd name="T68" fmla="*/ 102 w 163"/>
                  <a:gd name="T69" fmla="*/ 69 h 106"/>
                  <a:gd name="T70" fmla="*/ 105 w 163"/>
                  <a:gd name="T71" fmla="*/ 69 h 106"/>
                  <a:gd name="T72" fmla="*/ 128 w 163"/>
                  <a:gd name="T73" fmla="*/ 67 h 106"/>
                  <a:gd name="T74" fmla="*/ 127 w 163"/>
                  <a:gd name="T75" fmla="*/ 58 h 106"/>
                  <a:gd name="T76" fmla="*/ 141 w 163"/>
                  <a:gd name="T77" fmla="*/ 30 h 106"/>
                  <a:gd name="T78" fmla="*/ 125 w 163"/>
                  <a:gd name="T79" fmla="*/ 16 h 106"/>
                  <a:gd name="T80" fmla="*/ 102 w 163"/>
                  <a:gd name="T81" fmla="*/ 56 h 106"/>
                  <a:gd name="T82" fmla="*/ 95 w 163"/>
                  <a:gd name="T83" fmla="*/ 60 h 106"/>
                  <a:gd name="T84" fmla="*/ 87 w 163"/>
                  <a:gd name="T85" fmla="*/ 47 h 106"/>
                  <a:gd name="T86" fmla="*/ 111 w 163"/>
                  <a:gd name="T87" fmla="*/ 8 h 106"/>
                  <a:gd name="T88" fmla="*/ 89 w 163"/>
                  <a:gd name="T89" fmla="*/ 1 h 106"/>
                  <a:gd name="T90" fmla="*/ 69 w 163"/>
                  <a:gd name="T91" fmla="*/ 34 h 106"/>
                  <a:gd name="T92" fmla="*/ 62 w 163"/>
                  <a:gd name="T93" fmla="*/ 37 h 106"/>
                  <a:gd name="T94" fmla="*/ 55 w 163"/>
                  <a:gd name="T95" fmla="*/ 25 h 106"/>
                  <a:gd name="T96" fmla="*/ 70 w 163"/>
                  <a:gd name="T9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3" h="106">
                    <a:moveTo>
                      <a:pt x="139" y="70"/>
                    </a:moveTo>
                    <a:cubicBezTo>
                      <a:pt x="139" y="70"/>
                      <a:pt x="139" y="70"/>
                      <a:pt x="139" y="70"/>
                    </a:cubicBezTo>
                    <a:cubicBezTo>
                      <a:pt x="139" y="70"/>
                      <a:pt x="139" y="70"/>
                      <a:pt x="139" y="70"/>
                    </a:cubicBezTo>
                    <a:moveTo>
                      <a:pt x="139" y="70"/>
                    </a:moveTo>
                    <a:cubicBezTo>
                      <a:pt x="139" y="70"/>
                      <a:pt x="139" y="70"/>
                      <a:pt x="139" y="70"/>
                    </a:cubicBezTo>
                    <a:cubicBezTo>
                      <a:pt x="139" y="70"/>
                      <a:pt x="139" y="70"/>
                      <a:pt x="139" y="70"/>
                    </a:cubicBezTo>
                    <a:moveTo>
                      <a:pt x="141" y="67"/>
                    </a:moveTo>
                    <a:cubicBezTo>
                      <a:pt x="140" y="68"/>
                      <a:pt x="140" y="69"/>
                      <a:pt x="139" y="70"/>
                    </a:cubicBezTo>
                    <a:cubicBezTo>
                      <a:pt x="140" y="69"/>
                      <a:pt x="140" y="68"/>
                      <a:pt x="141" y="67"/>
                    </a:cubicBezTo>
                    <a:moveTo>
                      <a:pt x="151" y="46"/>
                    </a:moveTo>
                    <a:cubicBezTo>
                      <a:pt x="148" y="53"/>
                      <a:pt x="144" y="60"/>
                      <a:pt x="141" y="67"/>
                    </a:cubicBezTo>
                    <a:cubicBezTo>
                      <a:pt x="141" y="66"/>
                      <a:pt x="141" y="66"/>
                      <a:pt x="142" y="65"/>
                    </a:cubicBezTo>
                    <a:cubicBezTo>
                      <a:pt x="147" y="64"/>
                      <a:pt x="152" y="63"/>
                      <a:pt x="157" y="62"/>
                    </a:cubicBezTo>
                    <a:cubicBezTo>
                      <a:pt x="161" y="79"/>
                      <a:pt x="158" y="95"/>
                      <a:pt x="154" y="10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9" y="91"/>
                      <a:pt x="163" y="68"/>
                      <a:pt x="151" y="46"/>
                    </a:cubicBezTo>
                    <a:moveTo>
                      <a:pt x="19" y="37"/>
                    </a:moveTo>
                    <a:cubicBezTo>
                      <a:pt x="16" y="37"/>
                      <a:pt x="14" y="34"/>
                      <a:pt x="16" y="32"/>
                    </a:cubicBezTo>
                    <a:cubicBezTo>
                      <a:pt x="21" y="28"/>
                      <a:pt x="25" y="24"/>
                      <a:pt x="30" y="21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4" y="21"/>
                      <a:pt x="36" y="25"/>
                      <a:pt x="33" y="27"/>
                    </a:cubicBezTo>
                    <a:cubicBezTo>
                      <a:pt x="29" y="29"/>
                      <a:pt x="25" y="32"/>
                      <a:pt x="21" y="36"/>
                    </a:cubicBezTo>
                    <a:cubicBezTo>
                      <a:pt x="20" y="37"/>
                      <a:pt x="20" y="37"/>
                      <a:pt x="19" y="37"/>
                    </a:cubicBezTo>
                    <a:moveTo>
                      <a:pt x="40" y="22"/>
                    </a:moveTo>
                    <a:cubicBezTo>
                      <a:pt x="38" y="22"/>
                      <a:pt x="36" y="18"/>
                      <a:pt x="39" y="16"/>
                    </a:cubicBezTo>
                    <a:cubicBezTo>
                      <a:pt x="40" y="15"/>
                      <a:pt x="41" y="15"/>
                      <a:pt x="42" y="14"/>
                    </a:cubicBezTo>
                    <a:cubicBezTo>
                      <a:pt x="43" y="14"/>
                      <a:pt x="43" y="14"/>
                      <a:pt x="44" y="14"/>
                    </a:cubicBezTo>
                    <a:cubicBezTo>
                      <a:pt x="47" y="14"/>
                      <a:pt x="49" y="18"/>
                      <a:pt x="45" y="20"/>
                    </a:cubicBezTo>
                    <a:cubicBezTo>
                      <a:pt x="44" y="20"/>
                      <a:pt x="43" y="21"/>
                      <a:pt x="42" y="22"/>
                    </a:cubicBezTo>
                    <a:cubicBezTo>
                      <a:pt x="41" y="22"/>
                      <a:pt x="41" y="22"/>
                      <a:pt x="40" y="22"/>
                    </a:cubicBezTo>
                    <a:moveTo>
                      <a:pt x="70" y="0"/>
                    </a:moveTo>
                    <a:cubicBezTo>
                      <a:pt x="35" y="4"/>
                      <a:pt x="8" y="32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" y="43"/>
                      <a:pt x="4" y="40"/>
                      <a:pt x="8" y="35"/>
                    </a:cubicBezTo>
                    <a:cubicBezTo>
                      <a:pt x="36" y="54"/>
                      <a:pt x="67" y="68"/>
                      <a:pt x="102" y="69"/>
                    </a:cubicBezTo>
                    <a:cubicBezTo>
                      <a:pt x="103" y="69"/>
                      <a:pt x="104" y="69"/>
                      <a:pt x="105" y="69"/>
                    </a:cubicBezTo>
                    <a:cubicBezTo>
                      <a:pt x="112" y="69"/>
                      <a:pt x="120" y="68"/>
                      <a:pt x="128" y="67"/>
                    </a:cubicBezTo>
                    <a:cubicBezTo>
                      <a:pt x="126" y="65"/>
                      <a:pt x="125" y="62"/>
                      <a:pt x="127" y="58"/>
                    </a:cubicBezTo>
                    <a:cubicBezTo>
                      <a:pt x="131" y="49"/>
                      <a:pt x="136" y="39"/>
                      <a:pt x="141" y="30"/>
                    </a:cubicBezTo>
                    <a:cubicBezTo>
                      <a:pt x="137" y="25"/>
                      <a:pt x="131" y="21"/>
                      <a:pt x="125" y="16"/>
                    </a:cubicBezTo>
                    <a:cubicBezTo>
                      <a:pt x="117" y="29"/>
                      <a:pt x="110" y="43"/>
                      <a:pt x="102" y="56"/>
                    </a:cubicBezTo>
                    <a:cubicBezTo>
                      <a:pt x="100" y="58"/>
                      <a:pt x="97" y="60"/>
                      <a:pt x="95" y="60"/>
                    </a:cubicBezTo>
                    <a:cubicBezTo>
                      <a:pt x="89" y="60"/>
                      <a:pt x="83" y="54"/>
                      <a:pt x="87" y="47"/>
                    </a:cubicBezTo>
                    <a:cubicBezTo>
                      <a:pt x="95" y="34"/>
                      <a:pt x="103" y="21"/>
                      <a:pt x="111" y="8"/>
                    </a:cubicBezTo>
                    <a:cubicBezTo>
                      <a:pt x="103" y="4"/>
                      <a:pt x="96" y="2"/>
                      <a:pt x="89" y="1"/>
                    </a:cubicBezTo>
                    <a:cubicBezTo>
                      <a:pt x="82" y="12"/>
                      <a:pt x="76" y="23"/>
                      <a:pt x="69" y="34"/>
                    </a:cubicBezTo>
                    <a:cubicBezTo>
                      <a:pt x="67" y="36"/>
                      <a:pt x="65" y="37"/>
                      <a:pt x="62" y="37"/>
                    </a:cubicBezTo>
                    <a:cubicBezTo>
                      <a:pt x="57" y="37"/>
                      <a:pt x="51" y="31"/>
                      <a:pt x="55" y="25"/>
                    </a:cubicBezTo>
                    <a:cubicBezTo>
                      <a:pt x="60" y="17"/>
                      <a:pt x="65" y="9"/>
                      <a:pt x="70" y="0"/>
                    </a:cubicBezTo>
                  </a:path>
                </a:pathLst>
              </a:custGeom>
              <a:solidFill>
                <a:srgbClr val="FFA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1" name="íšḷíḍé">
                <a:extLst>
                  <a:ext uri="{FF2B5EF4-FFF2-40B4-BE49-F238E27FC236}">
                    <a16:creationId xmlns:a16="http://schemas.microsoft.com/office/drawing/2014/main" id="{1F80328E-72C8-4342-B907-B069EE487D28}"/>
                  </a:ext>
                </a:extLst>
              </p:cNvPr>
              <p:cNvSpPr/>
              <p:nvPr/>
            </p:nvSpPr>
            <p:spPr bwMode="auto">
              <a:xfrm>
                <a:off x="7550150" y="1335088"/>
                <a:ext cx="41275" cy="14288"/>
              </a:xfrm>
              <a:custGeom>
                <a:avLst/>
                <a:gdLst>
                  <a:gd name="T0" fmla="*/ 11 w 11"/>
                  <a:gd name="T1" fmla="*/ 3 h 4"/>
                  <a:gd name="T2" fmla="*/ 11 w 11"/>
                  <a:gd name="T3" fmla="*/ 3 h 4"/>
                  <a:gd name="T4" fmla="*/ 11 w 11"/>
                  <a:gd name="T5" fmla="*/ 3 h 4"/>
                  <a:gd name="T6" fmla="*/ 11 w 11"/>
                  <a:gd name="T7" fmla="*/ 3 h 4"/>
                  <a:gd name="T8" fmla="*/ 11 w 11"/>
                  <a:gd name="T9" fmla="*/ 3 h 4"/>
                  <a:gd name="T10" fmla="*/ 11 w 11"/>
                  <a:gd name="T11" fmla="*/ 3 h 4"/>
                  <a:gd name="T12" fmla="*/ 0 w 11"/>
                  <a:gd name="T13" fmla="*/ 0 h 4"/>
                  <a:gd name="T14" fmla="*/ 0 w 11"/>
                  <a:gd name="T15" fmla="*/ 0 h 4"/>
                  <a:gd name="T16" fmla="*/ 7 w 11"/>
                  <a:gd name="T17" fmla="*/ 4 h 4"/>
                  <a:gd name="T18" fmla="*/ 11 w 11"/>
                  <a:gd name="T19" fmla="*/ 3 h 4"/>
                  <a:gd name="T20" fmla="*/ 7 w 11"/>
                  <a:gd name="T21" fmla="*/ 4 h 4"/>
                  <a:gd name="T22" fmla="*/ 0 w 11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4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3"/>
                      <a:pt x="4" y="4"/>
                      <a:pt x="7" y="4"/>
                    </a:cubicBezTo>
                    <a:cubicBezTo>
                      <a:pt x="8" y="4"/>
                      <a:pt x="10" y="4"/>
                      <a:pt x="11" y="3"/>
                    </a:cubicBezTo>
                    <a:cubicBezTo>
                      <a:pt x="10" y="4"/>
                      <a:pt x="8" y="4"/>
                      <a:pt x="7" y="4"/>
                    </a:cubicBezTo>
                    <a:cubicBezTo>
                      <a:pt x="4" y="4"/>
                      <a:pt x="2" y="3"/>
                      <a:pt x="0" y="0"/>
                    </a:cubicBezTo>
                  </a:path>
                </a:pathLst>
              </a:custGeom>
              <a:solidFill>
                <a:srgbClr val="FFB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2" name="ïṩ1íḋè">
                <a:extLst>
                  <a:ext uri="{FF2B5EF4-FFF2-40B4-BE49-F238E27FC236}">
                    <a16:creationId xmlns:a16="http://schemas.microsoft.com/office/drawing/2014/main" id="{E77328B7-E20A-4267-B3F3-789E9AB2F2FF}"/>
                  </a:ext>
                </a:extLst>
              </p:cNvPr>
              <p:cNvSpPr/>
              <p:nvPr/>
            </p:nvSpPr>
            <p:spPr bwMode="auto">
              <a:xfrm>
                <a:off x="7069138" y="1214438"/>
                <a:ext cx="606425" cy="266700"/>
              </a:xfrm>
              <a:custGeom>
                <a:avLst/>
                <a:gdLst>
                  <a:gd name="T0" fmla="*/ 8 w 161"/>
                  <a:gd name="T1" fmla="*/ 0 h 71"/>
                  <a:gd name="T2" fmla="*/ 0 w 161"/>
                  <a:gd name="T3" fmla="*/ 11 h 71"/>
                  <a:gd name="T4" fmla="*/ 154 w 161"/>
                  <a:gd name="T5" fmla="*/ 71 h 71"/>
                  <a:gd name="T6" fmla="*/ 157 w 161"/>
                  <a:gd name="T7" fmla="*/ 27 h 71"/>
                  <a:gd name="T8" fmla="*/ 142 w 161"/>
                  <a:gd name="T9" fmla="*/ 30 h 71"/>
                  <a:gd name="T10" fmla="*/ 141 w 161"/>
                  <a:gd name="T11" fmla="*/ 32 h 71"/>
                  <a:gd name="T12" fmla="*/ 141 w 161"/>
                  <a:gd name="T13" fmla="*/ 32 h 71"/>
                  <a:gd name="T14" fmla="*/ 141 w 161"/>
                  <a:gd name="T15" fmla="*/ 32 h 71"/>
                  <a:gd name="T16" fmla="*/ 139 w 161"/>
                  <a:gd name="T17" fmla="*/ 35 h 71"/>
                  <a:gd name="T18" fmla="*/ 139 w 161"/>
                  <a:gd name="T19" fmla="*/ 35 h 71"/>
                  <a:gd name="T20" fmla="*/ 139 w 161"/>
                  <a:gd name="T21" fmla="*/ 35 h 71"/>
                  <a:gd name="T22" fmla="*/ 139 w 161"/>
                  <a:gd name="T23" fmla="*/ 35 h 71"/>
                  <a:gd name="T24" fmla="*/ 139 w 161"/>
                  <a:gd name="T25" fmla="*/ 35 h 71"/>
                  <a:gd name="T26" fmla="*/ 135 w 161"/>
                  <a:gd name="T27" fmla="*/ 36 h 71"/>
                  <a:gd name="T28" fmla="*/ 128 w 161"/>
                  <a:gd name="T29" fmla="*/ 32 h 71"/>
                  <a:gd name="T30" fmla="*/ 105 w 161"/>
                  <a:gd name="T31" fmla="*/ 34 h 71"/>
                  <a:gd name="T32" fmla="*/ 102 w 161"/>
                  <a:gd name="T33" fmla="*/ 34 h 71"/>
                  <a:gd name="T34" fmla="*/ 8 w 161"/>
                  <a:gd name="T3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71">
                    <a:moveTo>
                      <a:pt x="8" y="0"/>
                    </a:moveTo>
                    <a:cubicBezTo>
                      <a:pt x="4" y="5"/>
                      <a:pt x="2" y="8"/>
                      <a:pt x="0" y="11"/>
                    </a:cubicBezTo>
                    <a:cubicBezTo>
                      <a:pt x="37" y="23"/>
                      <a:pt x="121" y="56"/>
                      <a:pt x="154" y="71"/>
                    </a:cubicBezTo>
                    <a:cubicBezTo>
                      <a:pt x="158" y="60"/>
                      <a:pt x="161" y="44"/>
                      <a:pt x="157" y="27"/>
                    </a:cubicBezTo>
                    <a:cubicBezTo>
                      <a:pt x="152" y="28"/>
                      <a:pt x="147" y="29"/>
                      <a:pt x="142" y="30"/>
                    </a:cubicBezTo>
                    <a:cubicBezTo>
                      <a:pt x="141" y="31"/>
                      <a:pt x="141" y="31"/>
                      <a:pt x="141" y="32"/>
                    </a:cubicBezTo>
                    <a:cubicBezTo>
                      <a:pt x="141" y="32"/>
                      <a:pt x="141" y="32"/>
                      <a:pt x="141" y="32"/>
                    </a:cubicBezTo>
                    <a:cubicBezTo>
                      <a:pt x="141" y="32"/>
                      <a:pt x="141" y="32"/>
                      <a:pt x="141" y="32"/>
                    </a:cubicBezTo>
                    <a:cubicBezTo>
                      <a:pt x="140" y="33"/>
                      <a:pt x="140" y="34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38" y="36"/>
                      <a:pt x="136" y="36"/>
                      <a:pt x="135" y="36"/>
                    </a:cubicBezTo>
                    <a:cubicBezTo>
                      <a:pt x="132" y="36"/>
                      <a:pt x="130" y="35"/>
                      <a:pt x="128" y="32"/>
                    </a:cubicBezTo>
                    <a:cubicBezTo>
                      <a:pt x="120" y="33"/>
                      <a:pt x="112" y="34"/>
                      <a:pt x="105" y="34"/>
                    </a:cubicBezTo>
                    <a:cubicBezTo>
                      <a:pt x="104" y="34"/>
                      <a:pt x="103" y="34"/>
                      <a:pt x="102" y="34"/>
                    </a:cubicBezTo>
                    <a:cubicBezTo>
                      <a:pt x="67" y="33"/>
                      <a:pt x="36" y="19"/>
                      <a:pt x="8" y="0"/>
                    </a:cubicBezTo>
                  </a:path>
                </a:pathLst>
              </a:custGeom>
              <a:solidFill>
                <a:srgbClr val="FFA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3" name="išļîḍê">
                <a:extLst>
                  <a:ext uri="{FF2B5EF4-FFF2-40B4-BE49-F238E27FC236}">
                    <a16:creationId xmlns:a16="http://schemas.microsoft.com/office/drawing/2014/main" id="{34209911-DE63-4548-8B1E-09019FA13315}"/>
                  </a:ext>
                </a:extLst>
              </p:cNvPr>
              <p:cNvSpPr/>
              <p:nvPr/>
            </p:nvSpPr>
            <p:spPr bwMode="auto">
              <a:xfrm>
                <a:off x="6937375" y="1233488"/>
                <a:ext cx="793750" cy="387350"/>
              </a:xfrm>
              <a:custGeom>
                <a:avLst/>
                <a:gdLst>
                  <a:gd name="T0" fmla="*/ 20 w 211"/>
                  <a:gd name="T1" fmla="*/ 2 h 103"/>
                  <a:gd name="T2" fmla="*/ 10 w 211"/>
                  <a:gd name="T3" fmla="*/ 33 h 103"/>
                  <a:gd name="T4" fmla="*/ 190 w 211"/>
                  <a:gd name="T5" fmla="*/ 101 h 103"/>
                  <a:gd name="T6" fmla="*/ 203 w 211"/>
                  <a:gd name="T7" fmla="*/ 73 h 103"/>
                  <a:gd name="T8" fmla="*/ 20 w 211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03">
                    <a:moveTo>
                      <a:pt x="20" y="2"/>
                    </a:moveTo>
                    <a:cubicBezTo>
                      <a:pt x="11" y="0"/>
                      <a:pt x="0" y="27"/>
                      <a:pt x="10" y="33"/>
                    </a:cubicBezTo>
                    <a:cubicBezTo>
                      <a:pt x="21" y="39"/>
                      <a:pt x="185" y="99"/>
                      <a:pt x="190" y="101"/>
                    </a:cubicBezTo>
                    <a:cubicBezTo>
                      <a:pt x="196" y="103"/>
                      <a:pt x="211" y="80"/>
                      <a:pt x="203" y="73"/>
                    </a:cubicBezTo>
                    <a:cubicBezTo>
                      <a:pt x="195" y="66"/>
                      <a:pt x="40" y="5"/>
                      <a:pt x="20" y="2"/>
                    </a:cubicBezTo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4" name="ï$1iḋè">
                <a:extLst>
                  <a:ext uri="{FF2B5EF4-FFF2-40B4-BE49-F238E27FC236}">
                    <a16:creationId xmlns:a16="http://schemas.microsoft.com/office/drawing/2014/main" id="{725472D5-A4D9-4D8A-8386-C24AA5D83B78}"/>
                  </a:ext>
                </a:extLst>
              </p:cNvPr>
              <p:cNvSpPr/>
              <p:nvPr/>
            </p:nvSpPr>
            <p:spPr bwMode="auto">
              <a:xfrm>
                <a:off x="6975475" y="1354138"/>
                <a:ext cx="692150" cy="258763"/>
              </a:xfrm>
              <a:custGeom>
                <a:avLst/>
                <a:gdLst>
                  <a:gd name="T0" fmla="*/ 184 w 184"/>
                  <a:gd name="T1" fmla="*/ 68 h 69"/>
                  <a:gd name="T2" fmla="*/ 181 w 184"/>
                  <a:gd name="T3" fmla="*/ 69 h 69"/>
                  <a:gd name="T4" fmla="*/ 180 w 184"/>
                  <a:gd name="T5" fmla="*/ 69 h 69"/>
                  <a:gd name="T6" fmla="*/ 181 w 184"/>
                  <a:gd name="T7" fmla="*/ 69 h 69"/>
                  <a:gd name="T8" fmla="*/ 184 w 184"/>
                  <a:gd name="T9" fmla="*/ 68 h 69"/>
                  <a:gd name="T10" fmla="*/ 184 w 184"/>
                  <a:gd name="T11" fmla="*/ 68 h 69"/>
                  <a:gd name="T12" fmla="*/ 184 w 184"/>
                  <a:gd name="T13" fmla="*/ 68 h 69"/>
                  <a:gd name="T14" fmla="*/ 184 w 184"/>
                  <a:gd name="T15" fmla="*/ 68 h 69"/>
                  <a:gd name="T16" fmla="*/ 0 w 184"/>
                  <a:gd name="T17" fmla="*/ 1 h 69"/>
                  <a:gd name="T18" fmla="*/ 0 w 184"/>
                  <a:gd name="T19" fmla="*/ 1 h 69"/>
                  <a:gd name="T20" fmla="*/ 0 w 184"/>
                  <a:gd name="T21" fmla="*/ 1 h 69"/>
                  <a:gd name="T22" fmla="*/ 0 w 184"/>
                  <a:gd name="T23" fmla="*/ 1 h 69"/>
                  <a:gd name="T24" fmla="*/ 0 w 184"/>
                  <a:gd name="T25" fmla="*/ 1 h 69"/>
                  <a:gd name="T26" fmla="*/ 0 w 184"/>
                  <a:gd name="T27" fmla="*/ 1 h 69"/>
                  <a:gd name="T28" fmla="*/ 0 w 184"/>
                  <a:gd name="T29" fmla="*/ 1 h 69"/>
                  <a:gd name="T30" fmla="*/ 0 w 184"/>
                  <a:gd name="T31" fmla="*/ 1 h 69"/>
                  <a:gd name="T32" fmla="*/ 0 w 184"/>
                  <a:gd name="T33" fmla="*/ 1 h 69"/>
                  <a:gd name="T34" fmla="*/ 0 w 184"/>
                  <a:gd name="T35" fmla="*/ 1 h 69"/>
                  <a:gd name="T36" fmla="*/ 0 w 184"/>
                  <a:gd name="T37" fmla="*/ 1 h 69"/>
                  <a:gd name="T38" fmla="*/ 0 w 184"/>
                  <a:gd name="T39" fmla="*/ 1 h 69"/>
                  <a:gd name="T40" fmla="*/ 0 w 184"/>
                  <a:gd name="T41" fmla="*/ 1 h 69"/>
                  <a:gd name="T42" fmla="*/ 0 w 184"/>
                  <a:gd name="T43" fmla="*/ 1 h 69"/>
                  <a:gd name="T44" fmla="*/ 0 w 184"/>
                  <a:gd name="T45" fmla="*/ 1 h 69"/>
                  <a:gd name="T46" fmla="*/ 0 w 184"/>
                  <a:gd name="T47" fmla="*/ 1 h 69"/>
                  <a:gd name="T48" fmla="*/ 0 w 184"/>
                  <a:gd name="T49" fmla="*/ 1 h 69"/>
                  <a:gd name="T50" fmla="*/ 0 w 184"/>
                  <a:gd name="T51" fmla="*/ 1 h 69"/>
                  <a:gd name="T52" fmla="*/ 0 w 184"/>
                  <a:gd name="T53" fmla="*/ 1 h 69"/>
                  <a:gd name="T54" fmla="*/ 0 w 184"/>
                  <a:gd name="T55" fmla="*/ 1 h 69"/>
                  <a:gd name="T56" fmla="*/ 0 w 184"/>
                  <a:gd name="T57" fmla="*/ 1 h 69"/>
                  <a:gd name="T58" fmla="*/ 0 w 184"/>
                  <a:gd name="T59" fmla="*/ 1 h 69"/>
                  <a:gd name="T60" fmla="*/ 0 w 184"/>
                  <a:gd name="T61" fmla="*/ 1 h 69"/>
                  <a:gd name="T62" fmla="*/ 0 w 184"/>
                  <a:gd name="T63" fmla="*/ 1 h 69"/>
                  <a:gd name="T64" fmla="*/ 0 w 184"/>
                  <a:gd name="T65" fmla="*/ 0 h 69"/>
                  <a:gd name="T66" fmla="*/ 0 w 184"/>
                  <a:gd name="T67" fmla="*/ 0 h 69"/>
                  <a:gd name="T68" fmla="*/ 0 w 184"/>
                  <a:gd name="T6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4" h="69">
                    <a:moveTo>
                      <a:pt x="184" y="68"/>
                    </a:moveTo>
                    <a:cubicBezTo>
                      <a:pt x="183" y="69"/>
                      <a:pt x="182" y="69"/>
                      <a:pt x="181" y="69"/>
                    </a:cubicBezTo>
                    <a:cubicBezTo>
                      <a:pt x="181" y="69"/>
                      <a:pt x="181" y="69"/>
                      <a:pt x="180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2" y="69"/>
                      <a:pt x="183" y="69"/>
                      <a:pt x="184" y="68"/>
                    </a:cubicBezTo>
                    <a:moveTo>
                      <a:pt x="184" y="68"/>
                    </a:moveTo>
                    <a:cubicBezTo>
                      <a:pt x="184" y="68"/>
                      <a:pt x="184" y="68"/>
                      <a:pt x="184" y="68"/>
                    </a:cubicBezTo>
                    <a:cubicBezTo>
                      <a:pt x="184" y="68"/>
                      <a:pt x="184" y="68"/>
                      <a:pt x="184" y="68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5" name="iṣḻïďé">
                <a:extLst>
                  <a:ext uri="{FF2B5EF4-FFF2-40B4-BE49-F238E27FC236}">
                    <a16:creationId xmlns:a16="http://schemas.microsoft.com/office/drawing/2014/main" id="{D96B72DB-9D1F-4CD2-8B21-78CC0C27262A}"/>
                  </a:ext>
                </a:extLst>
              </p:cNvPr>
              <p:cNvSpPr/>
              <p:nvPr/>
            </p:nvSpPr>
            <p:spPr bwMode="auto">
              <a:xfrm>
                <a:off x="6959600" y="1319213"/>
                <a:ext cx="757238" cy="293688"/>
              </a:xfrm>
              <a:custGeom>
                <a:avLst/>
                <a:gdLst>
                  <a:gd name="T0" fmla="*/ 0 w 201"/>
                  <a:gd name="T1" fmla="*/ 0 h 78"/>
                  <a:gd name="T2" fmla="*/ 4 w 201"/>
                  <a:gd name="T3" fmla="*/ 9 h 78"/>
                  <a:gd name="T4" fmla="*/ 4 w 201"/>
                  <a:gd name="T5" fmla="*/ 9 h 78"/>
                  <a:gd name="T6" fmla="*/ 4 w 201"/>
                  <a:gd name="T7" fmla="*/ 10 h 78"/>
                  <a:gd name="T8" fmla="*/ 4 w 201"/>
                  <a:gd name="T9" fmla="*/ 10 h 78"/>
                  <a:gd name="T10" fmla="*/ 4 w 201"/>
                  <a:gd name="T11" fmla="*/ 10 h 78"/>
                  <a:gd name="T12" fmla="*/ 4 w 201"/>
                  <a:gd name="T13" fmla="*/ 10 h 78"/>
                  <a:gd name="T14" fmla="*/ 4 w 201"/>
                  <a:gd name="T15" fmla="*/ 10 h 78"/>
                  <a:gd name="T16" fmla="*/ 4 w 201"/>
                  <a:gd name="T17" fmla="*/ 10 h 78"/>
                  <a:gd name="T18" fmla="*/ 4 w 201"/>
                  <a:gd name="T19" fmla="*/ 10 h 78"/>
                  <a:gd name="T20" fmla="*/ 4 w 201"/>
                  <a:gd name="T21" fmla="*/ 10 h 78"/>
                  <a:gd name="T22" fmla="*/ 4 w 201"/>
                  <a:gd name="T23" fmla="*/ 10 h 78"/>
                  <a:gd name="T24" fmla="*/ 4 w 201"/>
                  <a:gd name="T25" fmla="*/ 10 h 78"/>
                  <a:gd name="T26" fmla="*/ 4 w 201"/>
                  <a:gd name="T27" fmla="*/ 10 h 78"/>
                  <a:gd name="T28" fmla="*/ 4 w 201"/>
                  <a:gd name="T29" fmla="*/ 10 h 78"/>
                  <a:gd name="T30" fmla="*/ 4 w 201"/>
                  <a:gd name="T31" fmla="*/ 10 h 78"/>
                  <a:gd name="T32" fmla="*/ 4 w 201"/>
                  <a:gd name="T33" fmla="*/ 10 h 78"/>
                  <a:gd name="T34" fmla="*/ 4 w 201"/>
                  <a:gd name="T35" fmla="*/ 10 h 78"/>
                  <a:gd name="T36" fmla="*/ 4 w 201"/>
                  <a:gd name="T37" fmla="*/ 10 h 78"/>
                  <a:gd name="T38" fmla="*/ 4 w 201"/>
                  <a:gd name="T39" fmla="*/ 10 h 78"/>
                  <a:gd name="T40" fmla="*/ 184 w 201"/>
                  <a:gd name="T41" fmla="*/ 78 h 78"/>
                  <a:gd name="T42" fmla="*/ 184 w 201"/>
                  <a:gd name="T43" fmla="*/ 78 h 78"/>
                  <a:gd name="T44" fmla="*/ 185 w 201"/>
                  <a:gd name="T45" fmla="*/ 78 h 78"/>
                  <a:gd name="T46" fmla="*/ 188 w 201"/>
                  <a:gd name="T47" fmla="*/ 77 h 78"/>
                  <a:gd name="T48" fmla="*/ 188 w 201"/>
                  <a:gd name="T49" fmla="*/ 77 h 78"/>
                  <a:gd name="T50" fmla="*/ 188 w 201"/>
                  <a:gd name="T51" fmla="*/ 77 h 78"/>
                  <a:gd name="T52" fmla="*/ 199 w 201"/>
                  <a:gd name="T53" fmla="*/ 53 h 78"/>
                  <a:gd name="T54" fmla="*/ 135 w 201"/>
                  <a:gd name="T55" fmla="*/ 40 h 78"/>
                  <a:gd name="T56" fmla="*/ 0 w 201"/>
                  <a:gd name="T5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1" h="78">
                    <a:moveTo>
                      <a:pt x="0" y="0"/>
                    </a:moveTo>
                    <a:cubicBezTo>
                      <a:pt x="0" y="4"/>
                      <a:pt x="1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5" y="16"/>
                      <a:pt x="179" y="76"/>
                      <a:pt x="184" y="78"/>
                    </a:cubicBezTo>
                    <a:cubicBezTo>
                      <a:pt x="184" y="78"/>
                      <a:pt x="184" y="78"/>
                      <a:pt x="184" y="78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6" y="78"/>
                      <a:pt x="187" y="78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93" y="73"/>
                      <a:pt x="201" y="60"/>
                      <a:pt x="199" y="53"/>
                    </a:cubicBezTo>
                    <a:cubicBezTo>
                      <a:pt x="177" y="49"/>
                      <a:pt x="156" y="45"/>
                      <a:pt x="135" y="40"/>
                    </a:cubicBezTo>
                    <a:cubicBezTo>
                      <a:pt x="89" y="29"/>
                      <a:pt x="43" y="17"/>
                      <a:pt x="0" y="0"/>
                    </a:cubicBezTo>
                  </a:path>
                </a:pathLst>
              </a:custGeom>
              <a:solidFill>
                <a:srgbClr val="FFB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6" name="iŝlïďé">
                <a:extLst>
                  <a:ext uri="{FF2B5EF4-FFF2-40B4-BE49-F238E27FC236}">
                    <a16:creationId xmlns:a16="http://schemas.microsoft.com/office/drawing/2014/main" id="{A8D80D18-DA08-4CB5-9898-8B68FC8A136D}"/>
                  </a:ext>
                </a:extLst>
              </p:cNvPr>
              <p:cNvSpPr/>
              <p:nvPr/>
            </p:nvSpPr>
            <p:spPr bwMode="auto">
              <a:xfrm>
                <a:off x="6997700" y="1266825"/>
                <a:ext cx="180975" cy="76200"/>
              </a:xfrm>
              <a:custGeom>
                <a:avLst/>
                <a:gdLst>
                  <a:gd name="T0" fmla="*/ 4 w 48"/>
                  <a:gd name="T1" fmla="*/ 0 h 20"/>
                  <a:gd name="T2" fmla="*/ 4 w 48"/>
                  <a:gd name="T3" fmla="*/ 7 h 20"/>
                  <a:gd name="T4" fmla="*/ 43 w 48"/>
                  <a:gd name="T5" fmla="*/ 20 h 20"/>
                  <a:gd name="T6" fmla="*/ 44 w 48"/>
                  <a:gd name="T7" fmla="*/ 20 h 20"/>
                  <a:gd name="T8" fmla="*/ 45 w 48"/>
                  <a:gd name="T9" fmla="*/ 14 h 20"/>
                  <a:gd name="T10" fmla="*/ 5 w 48"/>
                  <a:gd name="T11" fmla="*/ 1 h 20"/>
                  <a:gd name="T12" fmla="*/ 4 w 4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0">
                    <a:moveTo>
                      <a:pt x="4" y="0"/>
                    </a:moveTo>
                    <a:cubicBezTo>
                      <a:pt x="1" y="0"/>
                      <a:pt x="0" y="5"/>
                      <a:pt x="4" y="7"/>
                    </a:cubicBezTo>
                    <a:cubicBezTo>
                      <a:pt x="17" y="11"/>
                      <a:pt x="30" y="15"/>
                      <a:pt x="43" y="20"/>
                    </a:cubicBezTo>
                    <a:cubicBezTo>
                      <a:pt x="43" y="20"/>
                      <a:pt x="44" y="20"/>
                      <a:pt x="44" y="20"/>
                    </a:cubicBezTo>
                    <a:cubicBezTo>
                      <a:pt x="47" y="20"/>
                      <a:pt x="48" y="15"/>
                      <a:pt x="45" y="14"/>
                    </a:cubicBezTo>
                    <a:cubicBezTo>
                      <a:pt x="32" y="9"/>
                      <a:pt x="19" y="5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FFD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7" name="îśḷidê">
                <a:extLst>
                  <a:ext uri="{FF2B5EF4-FFF2-40B4-BE49-F238E27FC236}">
                    <a16:creationId xmlns:a16="http://schemas.microsoft.com/office/drawing/2014/main" id="{EB144877-920D-437C-89B8-25BB2DA5E8F9}"/>
                  </a:ext>
                </a:extLst>
              </p:cNvPr>
              <p:cNvSpPr/>
              <p:nvPr/>
            </p:nvSpPr>
            <p:spPr bwMode="auto">
              <a:xfrm>
                <a:off x="7192963" y="1335088"/>
                <a:ext cx="82550" cy="38100"/>
              </a:xfrm>
              <a:custGeom>
                <a:avLst/>
                <a:gdLst>
                  <a:gd name="T0" fmla="*/ 4 w 22"/>
                  <a:gd name="T1" fmla="*/ 0 h 10"/>
                  <a:gd name="T2" fmla="*/ 3 w 22"/>
                  <a:gd name="T3" fmla="*/ 6 h 10"/>
                  <a:gd name="T4" fmla="*/ 17 w 22"/>
                  <a:gd name="T5" fmla="*/ 9 h 10"/>
                  <a:gd name="T6" fmla="*/ 18 w 22"/>
                  <a:gd name="T7" fmla="*/ 10 h 10"/>
                  <a:gd name="T8" fmla="*/ 18 w 22"/>
                  <a:gd name="T9" fmla="*/ 3 h 10"/>
                  <a:gd name="T10" fmla="*/ 5 w 22"/>
                  <a:gd name="T11" fmla="*/ 0 h 10"/>
                  <a:gd name="T12" fmla="*/ 4 w 2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4" y="0"/>
                    </a:moveTo>
                    <a:cubicBezTo>
                      <a:pt x="1" y="0"/>
                      <a:pt x="0" y="5"/>
                      <a:pt x="3" y="6"/>
                    </a:cubicBezTo>
                    <a:cubicBezTo>
                      <a:pt x="8" y="7"/>
                      <a:pt x="12" y="8"/>
                      <a:pt x="17" y="9"/>
                    </a:cubicBezTo>
                    <a:cubicBezTo>
                      <a:pt x="17" y="9"/>
                      <a:pt x="17" y="10"/>
                      <a:pt x="18" y="10"/>
                    </a:cubicBezTo>
                    <a:cubicBezTo>
                      <a:pt x="21" y="10"/>
                      <a:pt x="22" y="4"/>
                      <a:pt x="18" y="3"/>
                    </a:cubicBezTo>
                    <a:cubicBezTo>
                      <a:pt x="14" y="2"/>
                      <a:pt x="10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FFD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8" name="ïs1îďè">
                <a:extLst>
                  <a:ext uri="{FF2B5EF4-FFF2-40B4-BE49-F238E27FC236}">
                    <a16:creationId xmlns:a16="http://schemas.microsoft.com/office/drawing/2014/main" id="{C4E17432-7380-4390-9AC5-51A5E4142299}"/>
                  </a:ext>
                </a:extLst>
              </p:cNvPr>
              <p:cNvSpPr/>
              <p:nvPr/>
            </p:nvSpPr>
            <p:spPr bwMode="auto">
              <a:xfrm>
                <a:off x="7121525" y="1162050"/>
                <a:ext cx="82550" cy="60325"/>
              </a:xfrm>
              <a:custGeom>
                <a:avLst/>
                <a:gdLst>
                  <a:gd name="T0" fmla="*/ 18 w 22"/>
                  <a:gd name="T1" fmla="*/ 0 h 16"/>
                  <a:gd name="T2" fmla="*/ 16 w 22"/>
                  <a:gd name="T3" fmla="*/ 0 h 16"/>
                  <a:gd name="T4" fmla="*/ 2 w 22"/>
                  <a:gd name="T5" fmla="*/ 11 h 16"/>
                  <a:gd name="T6" fmla="*/ 5 w 22"/>
                  <a:gd name="T7" fmla="*/ 16 h 16"/>
                  <a:gd name="T8" fmla="*/ 7 w 22"/>
                  <a:gd name="T9" fmla="*/ 15 h 16"/>
                  <a:gd name="T10" fmla="*/ 19 w 22"/>
                  <a:gd name="T11" fmla="*/ 6 h 16"/>
                  <a:gd name="T12" fmla="*/ 18 w 2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18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11" y="3"/>
                      <a:pt x="7" y="7"/>
                      <a:pt x="2" y="11"/>
                    </a:cubicBezTo>
                    <a:cubicBezTo>
                      <a:pt x="0" y="13"/>
                      <a:pt x="2" y="16"/>
                      <a:pt x="5" y="16"/>
                    </a:cubicBezTo>
                    <a:cubicBezTo>
                      <a:pt x="6" y="16"/>
                      <a:pt x="6" y="16"/>
                      <a:pt x="7" y="15"/>
                    </a:cubicBezTo>
                    <a:cubicBezTo>
                      <a:pt x="11" y="11"/>
                      <a:pt x="15" y="8"/>
                      <a:pt x="19" y="6"/>
                    </a:cubicBezTo>
                    <a:cubicBezTo>
                      <a:pt x="22" y="4"/>
                      <a:pt x="20" y="0"/>
                      <a:pt x="18" y="0"/>
                    </a:cubicBezTo>
                  </a:path>
                </a:pathLst>
              </a:custGeom>
              <a:solidFill>
                <a:srgbClr val="FFC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9" name="ïṡḷíḑé">
                <a:extLst>
                  <a:ext uri="{FF2B5EF4-FFF2-40B4-BE49-F238E27FC236}">
                    <a16:creationId xmlns:a16="http://schemas.microsoft.com/office/drawing/2014/main" id="{09BA7C9A-9083-48FE-9E7C-D3D7D0A5C844}"/>
                  </a:ext>
                </a:extLst>
              </p:cNvPr>
              <p:cNvSpPr/>
              <p:nvPr/>
            </p:nvSpPr>
            <p:spPr bwMode="auto">
              <a:xfrm>
                <a:off x="7204075" y="1136650"/>
                <a:ext cx="49213" cy="28575"/>
              </a:xfrm>
              <a:custGeom>
                <a:avLst/>
                <a:gdLst>
                  <a:gd name="T0" fmla="*/ 8 w 13"/>
                  <a:gd name="T1" fmla="*/ 0 h 8"/>
                  <a:gd name="T2" fmla="*/ 6 w 13"/>
                  <a:gd name="T3" fmla="*/ 0 h 8"/>
                  <a:gd name="T4" fmla="*/ 3 w 13"/>
                  <a:gd name="T5" fmla="*/ 2 h 8"/>
                  <a:gd name="T6" fmla="*/ 4 w 13"/>
                  <a:gd name="T7" fmla="*/ 8 h 8"/>
                  <a:gd name="T8" fmla="*/ 6 w 13"/>
                  <a:gd name="T9" fmla="*/ 8 h 8"/>
                  <a:gd name="T10" fmla="*/ 9 w 13"/>
                  <a:gd name="T11" fmla="*/ 6 h 8"/>
                  <a:gd name="T12" fmla="*/ 8 w 1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1"/>
                      <a:pt x="4" y="1"/>
                      <a:pt x="3" y="2"/>
                    </a:cubicBezTo>
                    <a:cubicBezTo>
                      <a:pt x="0" y="4"/>
                      <a:pt x="2" y="8"/>
                      <a:pt x="4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7" y="7"/>
                      <a:pt x="8" y="6"/>
                      <a:pt x="9" y="6"/>
                    </a:cubicBezTo>
                    <a:cubicBezTo>
                      <a:pt x="13" y="4"/>
                      <a:pt x="11" y="0"/>
                      <a:pt x="8" y="0"/>
                    </a:cubicBezTo>
                  </a:path>
                </a:pathLst>
              </a:custGeom>
              <a:solidFill>
                <a:srgbClr val="FFC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0" name="iśḷiḋé">
                <a:extLst>
                  <a:ext uri="{FF2B5EF4-FFF2-40B4-BE49-F238E27FC236}">
                    <a16:creationId xmlns:a16="http://schemas.microsoft.com/office/drawing/2014/main" id="{6888FA61-9A73-4A9D-922B-A9EA761ADC5C}"/>
                  </a:ext>
                </a:extLst>
              </p:cNvPr>
              <p:cNvSpPr/>
              <p:nvPr/>
            </p:nvSpPr>
            <p:spPr bwMode="auto">
              <a:xfrm>
                <a:off x="5341938" y="3798888"/>
                <a:ext cx="187325" cy="176213"/>
              </a:xfrm>
              <a:custGeom>
                <a:avLst/>
                <a:gdLst>
                  <a:gd name="T0" fmla="*/ 2 w 50"/>
                  <a:gd name="T1" fmla="*/ 32 h 47"/>
                  <a:gd name="T2" fmla="*/ 24 w 50"/>
                  <a:gd name="T3" fmla="*/ 1 h 47"/>
                  <a:gd name="T4" fmla="*/ 28 w 50"/>
                  <a:gd name="T5" fmla="*/ 5 h 47"/>
                  <a:gd name="T6" fmla="*/ 29 w 50"/>
                  <a:gd name="T7" fmla="*/ 9 h 47"/>
                  <a:gd name="T8" fmla="*/ 41 w 50"/>
                  <a:gd name="T9" fmla="*/ 2 h 47"/>
                  <a:gd name="T10" fmla="*/ 45 w 50"/>
                  <a:gd name="T11" fmla="*/ 24 h 47"/>
                  <a:gd name="T12" fmla="*/ 20 w 50"/>
                  <a:gd name="T13" fmla="*/ 45 h 47"/>
                  <a:gd name="T14" fmla="*/ 2 w 50"/>
                  <a:gd name="T15" fmla="*/ 3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47">
                    <a:moveTo>
                      <a:pt x="2" y="32"/>
                    </a:moveTo>
                    <a:cubicBezTo>
                      <a:pt x="2" y="32"/>
                      <a:pt x="18" y="2"/>
                      <a:pt x="24" y="1"/>
                    </a:cubicBezTo>
                    <a:cubicBezTo>
                      <a:pt x="27" y="0"/>
                      <a:pt x="28" y="2"/>
                      <a:pt x="28" y="5"/>
                    </a:cubicBezTo>
                    <a:cubicBezTo>
                      <a:pt x="28" y="7"/>
                      <a:pt x="27" y="10"/>
                      <a:pt x="29" y="9"/>
                    </a:cubicBezTo>
                    <a:cubicBezTo>
                      <a:pt x="33" y="9"/>
                      <a:pt x="35" y="0"/>
                      <a:pt x="41" y="2"/>
                    </a:cubicBezTo>
                    <a:cubicBezTo>
                      <a:pt x="48" y="4"/>
                      <a:pt x="50" y="18"/>
                      <a:pt x="45" y="24"/>
                    </a:cubicBezTo>
                    <a:cubicBezTo>
                      <a:pt x="39" y="29"/>
                      <a:pt x="27" y="44"/>
                      <a:pt x="20" y="45"/>
                    </a:cubicBezTo>
                    <a:cubicBezTo>
                      <a:pt x="12" y="47"/>
                      <a:pt x="0" y="36"/>
                      <a:pt x="2" y="32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1" name="îsļîḋé">
                <a:extLst>
                  <a:ext uri="{FF2B5EF4-FFF2-40B4-BE49-F238E27FC236}">
                    <a16:creationId xmlns:a16="http://schemas.microsoft.com/office/drawing/2014/main" id="{36AC1DDF-4F80-4024-BDF2-6ED7383C9304}"/>
                  </a:ext>
                </a:extLst>
              </p:cNvPr>
              <p:cNvSpPr/>
              <p:nvPr/>
            </p:nvSpPr>
            <p:spPr bwMode="auto">
              <a:xfrm>
                <a:off x="5375275" y="3806825"/>
                <a:ext cx="153988" cy="161925"/>
              </a:xfrm>
              <a:custGeom>
                <a:avLst/>
                <a:gdLst>
                  <a:gd name="T0" fmla="*/ 32 w 41"/>
                  <a:gd name="T1" fmla="*/ 0 h 43"/>
                  <a:gd name="T2" fmla="*/ 0 w 41"/>
                  <a:gd name="T3" fmla="*/ 40 h 43"/>
                  <a:gd name="T4" fmla="*/ 9 w 41"/>
                  <a:gd name="T5" fmla="*/ 43 h 43"/>
                  <a:gd name="T6" fmla="*/ 11 w 41"/>
                  <a:gd name="T7" fmla="*/ 43 h 43"/>
                  <a:gd name="T8" fmla="*/ 36 w 41"/>
                  <a:gd name="T9" fmla="*/ 22 h 43"/>
                  <a:gd name="T10" fmla="*/ 34 w 41"/>
                  <a:gd name="T11" fmla="*/ 1 h 43"/>
                  <a:gd name="T12" fmla="*/ 32 w 41"/>
                  <a:gd name="T13" fmla="*/ 0 h 43"/>
                  <a:gd name="T14" fmla="*/ 32 w 41"/>
                  <a:gd name="T15" fmla="*/ 0 h 43"/>
                  <a:gd name="T16" fmla="*/ 32 w 41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3">
                    <a:moveTo>
                      <a:pt x="32" y="0"/>
                    </a:moveTo>
                    <a:cubicBezTo>
                      <a:pt x="23" y="14"/>
                      <a:pt x="12" y="28"/>
                      <a:pt x="0" y="40"/>
                    </a:cubicBezTo>
                    <a:cubicBezTo>
                      <a:pt x="3" y="42"/>
                      <a:pt x="6" y="43"/>
                      <a:pt x="9" y="43"/>
                    </a:cubicBezTo>
                    <a:cubicBezTo>
                      <a:pt x="10" y="43"/>
                      <a:pt x="10" y="43"/>
                      <a:pt x="11" y="43"/>
                    </a:cubicBezTo>
                    <a:cubicBezTo>
                      <a:pt x="18" y="42"/>
                      <a:pt x="30" y="27"/>
                      <a:pt x="36" y="22"/>
                    </a:cubicBezTo>
                    <a:cubicBezTo>
                      <a:pt x="41" y="17"/>
                      <a:pt x="39" y="4"/>
                      <a:pt x="34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isḻide">
                <a:extLst>
                  <a:ext uri="{FF2B5EF4-FFF2-40B4-BE49-F238E27FC236}">
                    <a16:creationId xmlns:a16="http://schemas.microsoft.com/office/drawing/2014/main" id="{4FA230C7-B594-4A24-A759-6E2B9F7C7CDF}"/>
                  </a:ext>
                </a:extLst>
              </p:cNvPr>
              <p:cNvSpPr/>
              <p:nvPr/>
            </p:nvSpPr>
            <p:spPr bwMode="auto">
              <a:xfrm>
                <a:off x="5122863" y="5080000"/>
                <a:ext cx="244475" cy="115888"/>
              </a:xfrm>
              <a:custGeom>
                <a:avLst/>
                <a:gdLst>
                  <a:gd name="T0" fmla="*/ 28 w 65"/>
                  <a:gd name="T1" fmla="*/ 6 h 31"/>
                  <a:gd name="T2" fmla="*/ 53 w 65"/>
                  <a:gd name="T3" fmla="*/ 16 h 31"/>
                  <a:gd name="T4" fmla="*/ 58 w 65"/>
                  <a:gd name="T5" fmla="*/ 26 h 31"/>
                  <a:gd name="T6" fmla="*/ 9 w 65"/>
                  <a:gd name="T7" fmla="*/ 27 h 31"/>
                  <a:gd name="T8" fmla="*/ 8 w 65"/>
                  <a:gd name="T9" fmla="*/ 7 h 31"/>
                  <a:gd name="T10" fmla="*/ 28 w 65"/>
                  <a:gd name="T11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31">
                    <a:moveTo>
                      <a:pt x="28" y="6"/>
                    </a:moveTo>
                    <a:cubicBezTo>
                      <a:pt x="32" y="15"/>
                      <a:pt x="42" y="17"/>
                      <a:pt x="53" y="16"/>
                    </a:cubicBezTo>
                    <a:cubicBezTo>
                      <a:pt x="63" y="15"/>
                      <a:pt x="65" y="21"/>
                      <a:pt x="58" y="26"/>
                    </a:cubicBezTo>
                    <a:cubicBezTo>
                      <a:pt x="52" y="31"/>
                      <a:pt x="21" y="31"/>
                      <a:pt x="9" y="27"/>
                    </a:cubicBezTo>
                    <a:cubicBezTo>
                      <a:pt x="0" y="24"/>
                      <a:pt x="6" y="12"/>
                      <a:pt x="8" y="7"/>
                    </a:cubicBezTo>
                    <a:cubicBezTo>
                      <a:pt x="9" y="2"/>
                      <a:pt x="25" y="0"/>
                      <a:pt x="28" y="6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iṧ1ide">
                <a:extLst>
                  <a:ext uri="{FF2B5EF4-FFF2-40B4-BE49-F238E27FC236}">
                    <a16:creationId xmlns:a16="http://schemas.microsoft.com/office/drawing/2014/main" id="{4DC815EC-00C2-4B50-A49D-B756F18E1629}"/>
                  </a:ext>
                </a:extLst>
              </p:cNvPr>
              <p:cNvSpPr/>
              <p:nvPr/>
            </p:nvSpPr>
            <p:spPr bwMode="auto">
              <a:xfrm>
                <a:off x="4551363" y="3829050"/>
                <a:ext cx="327025" cy="330200"/>
              </a:xfrm>
              <a:custGeom>
                <a:avLst/>
                <a:gdLst>
                  <a:gd name="T0" fmla="*/ 17 w 87"/>
                  <a:gd name="T1" fmla="*/ 29 h 88"/>
                  <a:gd name="T2" fmla="*/ 11 w 87"/>
                  <a:gd name="T3" fmla="*/ 53 h 88"/>
                  <a:gd name="T4" fmla="*/ 49 w 87"/>
                  <a:gd name="T5" fmla="*/ 86 h 88"/>
                  <a:gd name="T6" fmla="*/ 87 w 87"/>
                  <a:gd name="T7" fmla="*/ 44 h 88"/>
                  <a:gd name="T8" fmla="*/ 75 w 87"/>
                  <a:gd name="T9" fmla="*/ 15 h 88"/>
                  <a:gd name="T10" fmla="*/ 17 w 87"/>
                  <a:gd name="T11" fmla="*/ 2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8">
                    <a:moveTo>
                      <a:pt x="17" y="29"/>
                    </a:moveTo>
                    <a:cubicBezTo>
                      <a:pt x="17" y="29"/>
                      <a:pt x="26" y="47"/>
                      <a:pt x="11" y="53"/>
                    </a:cubicBezTo>
                    <a:cubicBezTo>
                      <a:pt x="0" y="58"/>
                      <a:pt x="20" y="88"/>
                      <a:pt x="49" y="86"/>
                    </a:cubicBezTo>
                    <a:cubicBezTo>
                      <a:pt x="78" y="85"/>
                      <a:pt x="87" y="49"/>
                      <a:pt x="87" y="44"/>
                    </a:cubicBezTo>
                    <a:cubicBezTo>
                      <a:pt x="86" y="39"/>
                      <a:pt x="76" y="35"/>
                      <a:pt x="75" y="15"/>
                    </a:cubicBezTo>
                    <a:cubicBezTo>
                      <a:pt x="75" y="0"/>
                      <a:pt x="17" y="19"/>
                      <a:pt x="17" y="29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íṡḷíďè">
                <a:extLst>
                  <a:ext uri="{FF2B5EF4-FFF2-40B4-BE49-F238E27FC236}">
                    <a16:creationId xmlns:a16="http://schemas.microsoft.com/office/drawing/2014/main" id="{39006D96-D88A-4EFF-B185-C770A46743FC}"/>
                  </a:ext>
                </a:extLst>
              </p:cNvPr>
              <p:cNvSpPr/>
              <p:nvPr/>
            </p:nvSpPr>
            <p:spPr bwMode="auto">
              <a:xfrm>
                <a:off x="4614863" y="3886200"/>
                <a:ext cx="230188" cy="96838"/>
              </a:xfrm>
              <a:custGeom>
                <a:avLst/>
                <a:gdLst>
                  <a:gd name="T0" fmla="*/ 0 w 61"/>
                  <a:gd name="T1" fmla="*/ 14 h 26"/>
                  <a:gd name="T2" fmla="*/ 3 w 61"/>
                  <a:gd name="T3" fmla="*/ 26 h 26"/>
                  <a:gd name="T4" fmla="*/ 3 w 61"/>
                  <a:gd name="T5" fmla="*/ 26 h 26"/>
                  <a:gd name="T6" fmla="*/ 0 w 61"/>
                  <a:gd name="T7" fmla="*/ 14 h 26"/>
                  <a:gd name="T8" fmla="*/ 0 w 61"/>
                  <a:gd name="T9" fmla="*/ 14 h 26"/>
                  <a:gd name="T10" fmla="*/ 0 w 61"/>
                  <a:gd name="T11" fmla="*/ 14 h 26"/>
                  <a:gd name="T12" fmla="*/ 0 w 61"/>
                  <a:gd name="T13" fmla="*/ 14 h 26"/>
                  <a:gd name="T14" fmla="*/ 58 w 61"/>
                  <a:gd name="T15" fmla="*/ 1 h 26"/>
                  <a:gd name="T16" fmla="*/ 61 w 61"/>
                  <a:gd name="T17" fmla="*/ 14 h 26"/>
                  <a:gd name="T18" fmla="*/ 61 w 61"/>
                  <a:gd name="T19" fmla="*/ 14 h 26"/>
                  <a:gd name="T20" fmla="*/ 58 w 61"/>
                  <a:gd name="T21" fmla="*/ 1 h 26"/>
                  <a:gd name="T22" fmla="*/ 58 w 61"/>
                  <a:gd name="T23" fmla="*/ 1 h 26"/>
                  <a:gd name="T24" fmla="*/ 58 w 61"/>
                  <a:gd name="T25" fmla="*/ 1 h 26"/>
                  <a:gd name="T26" fmla="*/ 58 w 61"/>
                  <a:gd name="T27" fmla="*/ 1 h 26"/>
                  <a:gd name="T28" fmla="*/ 58 w 61"/>
                  <a:gd name="T29" fmla="*/ 0 h 26"/>
                  <a:gd name="T30" fmla="*/ 58 w 61"/>
                  <a:gd name="T31" fmla="*/ 0 h 26"/>
                  <a:gd name="T32" fmla="*/ 58 w 61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26">
                    <a:moveTo>
                      <a:pt x="0" y="14"/>
                    </a:moveTo>
                    <a:cubicBezTo>
                      <a:pt x="0" y="14"/>
                      <a:pt x="3" y="20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0"/>
                      <a:pt x="0" y="14"/>
                      <a:pt x="0" y="14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moveTo>
                      <a:pt x="58" y="1"/>
                    </a:moveTo>
                    <a:cubicBezTo>
                      <a:pt x="58" y="6"/>
                      <a:pt x="59" y="11"/>
                      <a:pt x="61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59" y="10"/>
                      <a:pt x="58" y="6"/>
                      <a:pt x="58" y="1"/>
                    </a:cubicBezTo>
                    <a:moveTo>
                      <a:pt x="58" y="1"/>
                    </a:move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ïş1ïďé">
                <a:extLst>
                  <a:ext uri="{FF2B5EF4-FFF2-40B4-BE49-F238E27FC236}">
                    <a16:creationId xmlns:a16="http://schemas.microsoft.com/office/drawing/2014/main" id="{F8FBF94E-4524-471A-A0A5-CB4D1A1E9C81}"/>
                  </a:ext>
                </a:extLst>
              </p:cNvPr>
              <p:cNvSpPr/>
              <p:nvPr/>
            </p:nvSpPr>
            <p:spPr bwMode="auto">
              <a:xfrm>
                <a:off x="4614863" y="3881438"/>
                <a:ext cx="230188" cy="101600"/>
              </a:xfrm>
              <a:custGeom>
                <a:avLst/>
                <a:gdLst>
                  <a:gd name="T0" fmla="*/ 58 w 61"/>
                  <a:gd name="T1" fmla="*/ 0 h 27"/>
                  <a:gd name="T2" fmla="*/ 0 w 61"/>
                  <a:gd name="T3" fmla="*/ 15 h 27"/>
                  <a:gd name="T4" fmla="*/ 0 w 61"/>
                  <a:gd name="T5" fmla="*/ 15 h 27"/>
                  <a:gd name="T6" fmla="*/ 0 w 61"/>
                  <a:gd name="T7" fmla="*/ 15 h 27"/>
                  <a:gd name="T8" fmla="*/ 0 w 61"/>
                  <a:gd name="T9" fmla="*/ 15 h 27"/>
                  <a:gd name="T10" fmla="*/ 0 w 61"/>
                  <a:gd name="T11" fmla="*/ 15 h 27"/>
                  <a:gd name="T12" fmla="*/ 0 w 61"/>
                  <a:gd name="T13" fmla="*/ 15 h 27"/>
                  <a:gd name="T14" fmla="*/ 3 w 61"/>
                  <a:gd name="T15" fmla="*/ 27 h 27"/>
                  <a:gd name="T16" fmla="*/ 6 w 61"/>
                  <a:gd name="T17" fmla="*/ 27 h 27"/>
                  <a:gd name="T18" fmla="*/ 61 w 61"/>
                  <a:gd name="T19" fmla="*/ 15 h 27"/>
                  <a:gd name="T20" fmla="*/ 58 w 61"/>
                  <a:gd name="T21" fmla="*/ 2 h 27"/>
                  <a:gd name="T22" fmla="*/ 58 w 61"/>
                  <a:gd name="T23" fmla="*/ 2 h 27"/>
                  <a:gd name="T24" fmla="*/ 58 w 61"/>
                  <a:gd name="T25" fmla="*/ 2 h 27"/>
                  <a:gd name="T26" fmla="*/ 58 w 61"/>
                  <a:gd name="T27" fmla="*/ 1 h 27"/>
                  <a:gd name="T28" fmla="*/ 58 w 61"/>
                  <a:gd name="T29" fmla="*/ 1 h 27"/>
                  <a:gd name="T30" fmla="*/ 58 w 61"/>
                  <a:gd name="T31" fmla="*/ 1 h 27"/>
                  <a:gd name="T32" fmla="*/ 58 w 61"/>
                  <a:gd name="T33" fmla="*/ 1 h 27"/>
                  <a:gd name="T34" fmla="*/ 58 w 61"/>
                  <a:gd name="T3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27">
                    <a:moveTo>
                      <a:pt x="58" y="0"/>
                    </a:moveTo>
                    <a:cubicBezTo>
                      <a:pt x="41" y="10"/>
                      <a:pt x="2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3" y="21"/>
                      <a:pt x="3" y="27"/>
                    </a:cubicBezTo>
                    <a:cubicBezTo>
                      <a:pt x="4" y="27"/>
                      <a:pt x="5" y="27"/>
                      <a:pt x="6" y="27"/>
                    </a:cubicBezTo>
                    <a:cubicBezTo>
                      <a:pt x="25" y="27"/>
                      <a:pt x="43" y="22"/>
                      <a:pt x="61" y="15"/>
                    </a:cubicBezTo>
                    <a:cubicBezTo>
                      <a:pt x="59" y="12"/>
                      <a:pt x="58" y="7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ïṩ1ïḍê">
                <a:extLst>
                  <a:ext uri="{FF2B5EF4-FFF2-40B4-BE49-F238E27FC236}">
                    <a16:creationId xmlns:a16="http://schemas.microsoft.com/office/drawing/2014/main" id="{666DA0DF-9018-40BA-A1D4-50E511DAFFC8}"/>
                  </a:ext>
                </a:extLst>
              </p:cNvPr>
              <p:cNvSpPr/>
              <p:nvPr/>
            </p:nvSpPr>
            <p:spPr bwMode="auto">
              <a:xfrm>
                <a:off x="4732338" y="3881438"/>
                <a:ext cx="725488" cy="371475"/>
              </a:xfrm>
              <a:custGeom>
                <a:avLst/>
                <a:gdLst>
                  <a:gd name="T0" fmla="*/ 164 w 193"/>
                  <a:gd name="T1" fmla="*/ 4 h 99"/>
                  <a:gd name="T2" fmla="*/ 187 w 193"/>
                  <a:gd name="T3" fmla="*/ 27 h 99"/>
                  <a:gd name="T4" fmla="*/ 90 w 193"/>
                  <a:gd name="T5" fmla="*/ 87 h 99"/>
                  <a:gd name="T6" fmla="*/ 7 w 193"/>
                  <a:gd name="T7" fmla="*/ 62 h 99"/>
                  <a:gd name="T8" fmla="*/ 39 w 193"/>
                  <a:gd name="T9" fmla="*/ 45 h 99"/>
                  <a:gd name="T10" fmla="*/ 164 w 193"/>
                  <a:gd name="T11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99">
                    <a:moveTo>
                      <a:pt x="164" y="4"/>
                    </a:moveTo>
                    <a:cubicBezTo>
                      <a:pt x="169" y="0"/>
                      <a:pt x="193" y="19"/>
                      <a:pt x="187" y="27"/>
                    </a:cubicBezTo>
                    <a:cubicBezTo>
                      <a:pt x="182" y="34"/>
                      <a:pt x="141" y="74"/>
                      <a:pt x="90" y="87"/>
                    </a:cubicBezTo>
                    <a:cubicBezTo>
                      <a:pt x="46" y="99"/>
                      <a:pt x="36" y="71"/>
                      <a:pt x="7" y="62"/>
                    </a:cubicBezTo>
                    <a:cubicBezTo>
                      <a:pt x="0" y="59"/>
                      <a:pt x="6" y="47"/>
                      <a:pt x="39" y="45"/>
                    </a:cubicBezTo>
                    <a:cubicBezTo>
                      <a:pt x="72" y="43"/>
                      <a:pt x="120" y="43"/>
                      <a:pt x="164" y="4"/>
                    </a:cubicBezTo>
                    <a:close/>
                  </a:path>
                </a:pathLst>
              </a:custGeom>
              <a:solidFill>
                <a:srgbClr val="EC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íṡḻîḑê">
                <a:extLst>
                  <a:ext uri="{FF2B5EF4-FFF2-40B4-BE49-F238E27FC236}">
                    <a16:creationId xmlns:a16="http://schemas.microsoft.com/office/drawing/2014/main" id="{78E4DC74-D290-4730-AD4B-B3D9F7861A73}"/>
                  </a:ext>
                </a:extLst>
              </p:cNvPr>
              <p:cNvSpPr/>
              <p:nvPr/>
            </p:nvSpPr>
            <p:spPr bwMode="auto">
              <a:xfrm>
                <a:off x="4532313" y="3975100"/>
                <a:ext cx="398463" cy="222250"/>
              </a:xfrm>
              <a:custGeom>
                <a:avLst/>
                <a:gdLst>
                  <a:gd name="T0" fmla="*/ 90 w 106"/>
                  <a:gd name="T1" fmla="*/ 0 h 59"/>
                  <a:gd name="T2" fmla="*/ 20 w 106"/>
                  <a:gd name="T3" fmla="*/ 12 h 59"/>
                  <a:gd name="T4" fmla="*/ 49 w 106"/>
                  <a:gd name="T5" fmla="*/ 58 h 59"/>
                  <a:gd name="T6" fmla="*/ 90 w 106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9">
                    <a:moveTo>
                      <a:pt x="90" y="0"/>
                    </a:moveTo>
                    <a:cubicBezTo>
                      <a:pt x="90" y="0"/>
                      <a:pt x="57" y="24"/>
                      <a:pt x="20" y="12"/>
                    </a:cubicBezTo>
                    <a:cubicBezTo>
                      <a:pt x="0" y="6"/>
                      <a:pt x="23" y="59"/>
                      <a:pt x="49" y="58"/>
                    </a:cubicBezTo>
                    <a:cubicBezTo>
                      <a:pt x="75" y="57"/>
                      <a:pt x="106" y="43"/>
                      <a:pt x="90" y="0"/>
                    </a:cubicBezTo>
                    <a:close/>
                  </a:path>
                </a:pathLst>
              </a:custGeom>
              <a:solidFill>
                <a:srgbClr val="EC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îšľîdé">
                <a:extLst>
                  <a:ext uri="{FF2B5EF4-FFF2-40B4-BE49-F238E27FC236}">
                    <a16:creationId xmlns:a16="http://schemas.microsoft.com/office/drawing/2014/main" id="{3A97C1AF-141C-4684-8501-ED3325386987}"/>
                  </a:ext>
                </a:extLst>
              </p:cNvPr>
              <p:cNvSpPr/>
              <p:nvPr/>
            </p:nvSpPr>
            <p:spPr bwMode="auto">
              <a:xfrm>
                <a:off x="4498975" y="3960813"/>
                <a:ext cx="862013" cy="1168400"/>
              </a:xfrm>
              <a:custGeom>
                <a:avLst/>
                <a:gdLst>
                  <a:gd name="T0" fmla="*/ 12 w 229"/>
                  <a:gd name="T1" fmla="*/ 175 h 311"/>
                  <a:gd name="T2" fmla="*/ 1 w 229"/>
                  <a:gd name="T3" fmla="*/ 69 h 311"/>
                  <a:gd name="T4" fmla="*/ 22 w 229"/>
                  <a:gd name="T5" fmla="*/ 51 h 311"/>
                  <a:gd name="T6" fmla="*/ 18 w 229"/>
                  <a:gd name="T7" fmla="*/ 22 h 311"/>
                  <a:gd name="T8" fmla="*/ 30 w 229"/>
                  <a:gd name="T9" fmla="*/ 15 h 311"/>
                  <a:gd name="T10" fmla="*/ 49 w 229"/>
                  <a:gd name="T11" fmla="*/ 42 h 311"/>
                  <a:gd name="T12" fmla="*/ 96 w 229"/>
                  <a:gd name="T13" fmla="*/ 32 h 311"/>
                  <a:gd name="T14" fmla="*/ 98 w 229"/>
                  <a:gd name="T15" fmla="*/ 4 h 311"/>
                  <a:gd name="T16" fmla="*/ 106 w 229"/>
                  <a:gd name="T17" fmla="*/ 7 h 311"/>
                  <a:gd name="T18" fmla="*/ 113 w 229"/>
                  <a:gd name="T19" fmla="*/ 51 h 311"/>
                  <a:gd name="T20" fmla="*/ 128 w 229"/>
                  <a:gd name="T21" fmla="*/ 71 h 311"/>
                  <a:gd name="T22" fmla="*/ 122 w 229"/>
                  <a:gd name="T23" fmla="*/ 156 h 311"/>
                  <a:gd name="T24" fmla="*/ 147 w 229"/>
                  <a:gd name="T25" fmla="*/ 156 h 311"/>
                  <a:gd name="T26" fmla="*/ 193 w 229"/>
                  <a:gd name="T27" fmla="*/ 156 h 311"/>
                  <a:gd name="T28" fmla="*/ 226 w 229"/>
                  <a:gd name="T29" fmla="*/ 221 h 311"/>
                  <a:gd name="T30" fmla="*/ 198 w 229"/>
                  <a:gd name="T31" fmla="*/ 306 h 311"/>
                  <a:gd name="T32" fmla="*/ 174 w 229"/>
                  <a:gd name="T33" fmla="*/ 305 h 311"/>
                  <a:gd name="T34" fmla="*/ 170 w 229"/>
                  <a:gd name="T35" fmla="*/ 226 h 311"/>
                  <a:gd name="T36" fmla="*/ 99 w 229"/>
                  <a:gd name="T37" fmla="*/ 219 h 311"/>
                  <a:gd name="T38" fmla="*/ 12 w 229"/>
                  <a:gd name="T39" fmla="*/ 17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9" h="311">
                    <a:moveTo>
                      <a:pt x="12" y="175"/>
                    </a:moveTo>
                    <a:cubicBezTo>
                      <a:pt x="9" y="144"/>
                      <a:pt x="0" y="77"/>
                      <a:pt x="1" y="69"/>
                    </a:cubicBezTo>
                    <a:cubicBezTo>
                      <a:pt x="2" y="61"/>
                      <a:pt x="21" y="64"/>
                      <a:pt x="22" y="51"/>
                    </a:cubicBezTo>
                    <a:cubicBezTo>
                      <a:pt x="23" y="36"/>
                      <a:pt x="23" y="27"/>
                      <a:pt x="18" y="22"/>
                    </a:cubicBezTo>
                    <a:cubicBezTo>
                      <a:pt x="15" y="18"/>
                      <a:pt x="27" y="10"/>
                      <a:pt x="30" y="15"/>
                    </a:cubicBezTo>
                    <a:cubicBezTo>
                      <a:pt x="33" y="22"/>
                      <a:pt x="41" y="38"/>
                      <a:pt x="49" y="42"/>
                    </a:cubicBezTo>
                    <a:cubicBezTo>
                      <a:pt x="58" y="45"/>
                      <a:pt x="92" y="40"/>
                      <a:pt x="96" y="32"/>
                    </a:cubicBezTo>
                    <a:cubicBezTo>
                      <a:pt x="99" y="27"/>
                      <a:pt x="98" y="8"/>
                      <a:pt x="98" y="4"/>
                    </a:cubicBezTo>
                    <a:cubicBezTo>
                      <a:pt x="98" y="0"/>
                      <a:pt x="105" y="5"/>
                      <a:pt x="106" y="7"/>
                    </a:cubicBezTo>
                    <a:cubicBezTo>
                      <a:pt x="108" y="13"/>
                      <a:pt x="103" y="45"/>
                      <a:pt x="113" y="51"/>
                    </a:cubicBezTo>
                    <a:cubicBezTo>
                      <a:pt x="124" y="57"/>
                      <a:pt x="123" y="55"/>
                      <a:pt x="128" y="71"/>
                    </a:cubicBezTo>
                    <a:cubicBezTo>
                      <a:pt x="131" y="79"/>
                      <a:pt x="122" y="112"/>
                      <a:pt x="122" y="156"/>
                    </a:cubicBezTo>
                    <a:cubicBezTo>
                      <a:pt x="122" y="157"/>
                      <a:pt x="133" y="157"/>
                      <a:pt x="147" y="156"/>
                    </a:cubicBezTo>
                    <a:cubicBezTo>
                      <a:pt x="162" y="155"/>
                      <a:pt x="181" y="154"/>
                      <a:pt x="193" y="156"/>
                    </a:cubicBezTo>
                    <a:cubicBezTo>
                      <a:pt x="213" y="160"/>
                      <a:pt x="229" y="189"/>
                      <a:pt x="226" y="221"/>
                    </a:cubicBezTo>
                    <a:cubicBezTo>
                      <a:pt x="223" y="254"/>
                      <a:pt x="204" y="302"/>
                      <a:pt x="198" y="306"/>
                    </a:cubicBezTo>
                    <a:cubicBezTo>
                      <a:pt x="193" y="311"/>
                      <a:pt x="176" y="311"/>
                      <a:pt x="174" y="305"/>
                    </a:cubicBezTo>
                    <a:cubicBezTo>
                      <a:pt x="172" y="299"/>
                      <a:pt x="177" y="234"/>
                      <a:pt x="170" y="226"/>
                    </a:cubicBezTo>
                    <a:cubicBezTo>
                      <a:pt x="162" y="217"/>
                      <a:pt x="127" y="218"/>
                      <a:pt x="99" y="219"/>
                    </a:cubicBezTo>
                    <a:cubicBezTo>
                      <a:pt x="66" y="221"/>
                      <a:pt x="16" y="223"/>
                      <a:pt x="12" y="175"/>
                    </a:cubicBezTo>
                  </a:path>
                </a:pathLst>
              </a:custGeom>
              <a:solidFill>
                <a:srgbClr val="2A66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íSlîďê">
                <a:extLst>
                  <a:ext uri="{FF2B5EF4-FFF2-40B4-BE49-F238E27FC236}">
                    <a16:creationId xmlns:a16="http://schemas.microsoft.com/office/drawing/2014/main" id="{056D8308-9D31-4FC6-84EC-67B78DE931FE}"/>
                  </a:ext>
                </a:extLst>
              </p:cNvPr>
              <p:cNvSpPr/>
              <p:nvPr/>
            </p:nvSpPr>
            <p:spPr bwMode="auto">
              <a:xfrm>
                <a:off x="4125913" y="4956175"/>
                <a:ext cx="112713" cy="222250"/>
              </a:xfrm>
              <a:custGeom>
                <a:avLst/>
                <a:gdLst>
                  <a:gd name="T0" fmla="*/ 24 w 30"/>
                  <a:gd name="T1" fmla="*/ 22 h 59"/>
                  <a:gd name="T2" fmla="*/ 18 w 30"/>
                  <a:gd name="T3" fmla="*/ 40 h 59"/>
                  <a:gd name="T4" fmla="*/ 25 w 30"/>
                  <a:gd name="T5" fmla="*/ 53 h 59"/>
                  <a:gd name="T6" fmla="*/ 14 w 30"/>
                  <a:gd name="T7" fmla="*/ 57 h 59"/>
                  <a:gd name="T8" fmla="*/ 4 w 30"/>
                  <a:gd name="T9" fmla="*/ 8 h 59"/>
                  <a:gd name="T10" fmla="*/ 23 w 30"/>
                  <a:gd name="T11" fmla="*/ 2 h 59"/>
                  <a:gd name="T12" fmla="*/ 24 w 30"/>
                  <a:gd name="T13" fmla="*/ 2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9">
                    <a:moveTo>
                      <a:pt x="24" y="22"/>
                    </a:moveTo>
                    <a:cubicBezTo>
                      <a:pt x="16" y="25"/>
                      <a:pt x="13" y="35"/>
                      <a:pt x="18" y="40"/>
                    </a:cubicBezTo>
                    <a:cubicBezTo>
                      <a:pt x="22" y="44"/>
                      <a:pt x="25" y="47"/>
                      <a:pt x="25" y="53"/>
                    </a:cubicBezTo>
                    <a:cubicBezTo>
                      <a:pt x="26" y="57"/>
                      <a:pt x="19" y="59"/>
                      <a:pt x="14" y="57"/>
                    </a:cubicBezTo>
                    <a:cubicBezTo>
                      <a:pt x="0" y="51"/>
                      <a:pt x="0" y="20"/>
                      <a:pt x="4" y="8"/>
                    </a:cubicBezTo>
                    <a:cubicBezTo>
                      <a:pt x="7" y="0"/>
                      <a:pt x="18" y="0"/>
                      <a:pt x="23" y="2"/>
                    </a:cubicBezTo>
                    <a:cubicBezTo>
                      <a:pt x="27" y="3"/>
                      <a:pt x="30" y="19"/>
                      <a:pt x="24" y="22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i$liḓè">
                <a:extLst>
                  <a:ext uri="{FF2B5EF4-FFF2-40B4-BE49-F238E27FC236}">
                    <a16:creationId xmlns:a16="http://schemas.microsoft.com/office/drawing/2014/main" id="{8F3A51C3-CD7F-48B7-9DD9-A3102704C603}"/>
                  </a:ext>
                </a:extLst>
              </p:cNvPr>
              <p:cNvSpPr/>
              <p:nvPr/>
            </p:nvSpPr>
            <p:spPr bwMode="auto">
              <a:xfrm>
                <a:off x="4189413" y="4497388"/>
                <a:ext cx="735013" cy="706438"/>
              </a:xfrm>
              <a:custGeom>
                <a:avLst/>
                <a:gdLst>
                  <a:gd name="T0" fmla="*/ 94 w 195"/>
                  <a:gd name="T1" fmla="*/ 18 h 188"/>
                  <a:gd name="T2" fmla="*/ 104 w 195"/>
                  <a:gd name="T3" fmla="*/ 118 h 188"/>
                  <a:gd name="T4" fmla="*/ 4 w 195"/>
                  <a:gd name="T5" fmla="*/ 122 h 188"/>
                  <a:gd name="T6" fmla="*/ 7 w 195"/>
                  <a:gd name="T7" fmla="*/ 144 h 188"/>
                  <a:gd name="T8" fmla="*/ 140 w 195"/>
                  <a:gd name="T9" fmla="*/ 177 h 188"/>
                  <a:gd name="T10" fmla="*/ 189 w 195"/>
                  <a:gd name="T11" fmla="*/ 32 h 188"/>
                  <a:gd name="T12" fmla="*/ 94 w 195"/>
                  <a:gd name="T13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88">
                    <a:moveTo>
                      <a:pt x="94" y="18"/>
                    </a:moveTo>
                    <a:cubicBezTo>
                      <a:pt x="87" y="68"/>
                      <a:pt x="105" y="97"/>
                      <a:pt x="104" y="118"/>
                    </a:cubicBezTo>
                    <a:cubicBezTo>
                      <a:pt x="104" y="132"/>
                      <a:pt x="8" y="124"/>
                      <a:pt x="4" y="122"/>
                    </a:cubicBezTo>
                    <a:cubicBezTo>
                      <a:pt x="0" y="121"/>
                      <a:pt x="0" y="140"/>
                      <a:pt x="7" y="144"/>
                    </a:cubicBezTo>
                    <a:cubicBezTo>
                      <a:pt x="14" y="147"/>
                      <a:pt x="108" y="188"/>
                      <a:pt x="140" y="177"/>
                    </a:cubicBezTo>
                    <a:cubicBezTo>
                      <a:pt x="173" y="165"/>
                      <a:pt x="195" y="49"/>
                      <a:pt x="189" y="32"/>
                    </a:cubicBezTo>
                    <a:cubicBezTo>
                      <a:pt x="184" y="16"/>
                      <a:pt x="96" y="0"/>
                      <a:pt x="94" y="18"/>
                    </a:cubicBezTo>
                  </a:path>
                </a:pathLst>
              </a:custGeom>
              <a:solidFill>
                <a:srgbClr val="2A66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íṡlidé">
                <a:extLst>
                  <a:ext uri="{FF2B5EF4-FFF2-40B4-BE49-F238E27FC236}">
                    <a16:creationId xmlns:a16="http://schemas.microsoft.com/office/drawing/2014/main" id="{1BD95297-3750-4A80-A6FB-4AE6233A816A}"/>
                  </a:ext>
                </a:extLst>
              </p:cNvPr>
              <p:cNvSpPr/>
              <p:nvPr/>
            </p:nvSpPr>
            <p:spPr bwMode="auto">
              <a:xfrm>
                <a:off x="4648200" y="4178300"/>
                <a:ext cx="317500" cy="233363"/>
              </a:xfrm>
              <a:custGeom>
                <a:avLst/>
                <a:gdLst>
                  <a:gd name="T0" fmla="*/ 73 w 84"/>
                  <a:gd name="T1" fmla="*/ 7 h 62"/>
                  <a:gd name="T2" fmla="*/ 46 w 84"/>
                  <a:gd name="T3" fmla="*/ 59 h 62"/>
                  <a:gd name="T4" fmla="*/ 0 w 84"/>
                  <a:gd name="T5" fmla="*/ 15 h 62"/>
                  <a:gd name="T6" fmla="*/ 73 w 84"/>
                  <a:gd name="T7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2">
                    <a:moveTo>
                      <a:pt x="73" y="7"/>
                    </a:moveTo>
                    <a:cubicBezTo>
                      <a:pt x="75" y="19"/>
                      <a:pt x="84" y="57"/>
                      <a:pt x="46" y="59"/>
                    </a:cubicBezTo>
                    <a:cubicBezTo>
                      <a:pt x="5" y="62"/>
                      <a:pt x="0" y="23"/>
                      <a:pt x="0" y="15"/>
                    </a:cubicBezTo>
                    <a:cubicBezTo>
                      <a:pt x="1" y="7"/>
                      <a:pt x="71" y="0"/>
                      <a:pt x="73" y="7"/>
                    </a:cubicBezTo>
                    <a:close/>
                  </a:path>
                </a:pathLst>
              </a:custGeom>
              <a:solidFill>
                <a:srgbClr val="467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ï$ľiḓê">
                <a:extLst>
                  <a:ext uri="{FF2B5EF4-FFF2-40B4-BE49-F238E27FC236}">
                    <a16:creationId xmlns:a16="http://schemas.microsoft.com/office/drawing/2014/main" id="{1AB9EBEA-8886-4C72-83F8-81699856E514}"/>
                  </a:ext>
                </a:extLst>
              </p:cNvPr>
              <p:cNvSpPr/>
              <p:nvPr/>
            </p:nvSpPr>
            <p:spPr bwMode="auto">
              <a:xfrm>
                <a:off x="4633913" y="4452938"/>
                <a:ext cx="38100" cy="233363"/>
              </a:xfrm>
              <a:custGeom>
                <a:avLst/>
                <a:gdLst>
                  <a:gd name="T0" fmla="*/ 5 w 10"/>
                  <a:gd name="T1" fmla="*/ 0 h 62"/>
                  <a:gd name="T2" fmla="*/ 8 w 10"/>
                  <a:gd name="T3" fmla="*/ 6 h 62"/>
                  <a:gd name="T4" fmla="*/ 5 w 10"/>
                  <a:gd name="T5" fmla="*/ 13 h 62"/>
                  <a:gd name="T6" fmla="*/ 10 w 10"/>
                  <a:gd name="T7" fmla="*/ 57 h 62"/>
                  <a:gd name="T8" fmla="*/ 6 w 10"/>
                  <a:gd name="T9" fmla="*/ 58 h 62"/>
                  <a:gd name="T10" fmla="*/ 3 w 10"/>
                  <a:gd name="T11" fmla="*/ 13 h 62"/>
                  <a:gd name="T12" fmla="*/ 0 w 10"/>
                  <a:gd name="T13" fmla="*/ 6 h 62"/>
                  <a:gd name="T14" fmla="*/ 2 w 10"/>
                  <a:gd name="T15" fmla="*/ 0 h 62"/>
                  <a:gd name="T16" fmla="*/ 5 w 10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62">
                    <a:moveTo>
                      <a:pt x="5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5" y="10"/>
                      <a:pt x="5" y="13"/>
                    </a:cubicBezTo>
                    <a:cubicBezTo>
                      <a:pt x="6" y="18"/>
                      <a:pt x="10" y="54"/>
                      <a:pt x="10" y="57"/>
                    </a:cubicBezTo>
                    <a:cubicBezTo>
                      <a:pt x="10" y="60"/>
                      <a:pt x="7" y="62"/>
                      <a:pt x="6" y="58"/>
                    </a:cubicBezTo>
                    <a:cubicBezTo>
                      <a:pt x="5" y="54"/>
                      <a:pt x="3" y="13"/>
                      <a:pt x="3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FD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iŝḷïďe">
                <a:extLst>
                  <a:ext uri="{FF2B5EF4-FFF2-40B4-BE49-F238E27FC236}">
                    <a16:creationId xmlns:a16="http://schemas.microsoft.com/office/drawing/2014/main" id="{59C14CDB-0AEB-4D5A-85D3-B94476FA5C68}"/>
                  </a:ext>
                </a:extLst>
              </p:cNvPr>
              <p:cNvSpPr/>
              <p:nvPr/>
            </p:nvSpPr>
            <p:spPr bwMode="auto">
              <a:xfrm>
                <a:off x="4645025" y="4648200"/>
                <a:ext cx="46038" cy="131763"/>
              </a:xfrm>
              <a:custGeom>
                <a:avLst/>
                <a:gdLst>
                  <a:gd name="T0" fmla="*/ 9 w 12"/>
                  <a:gd name="T1" fmla="*/ 3 h 35"/>
                  <a:gd name="T2" fmla="*/ 12 w 12"/>
                  <a:gd name="T3" fmla="*/ 29 h 35"/>
                  <a:gd name="T4" fmla="*/ 2 w 12"/>
                  <a:gd name="T5" fmla="*/ 30 h 35"/>
                  <a:gd name="T6" fmla="*/ 0 w 12"/>
                  <a:gd name="T7" fmla="*/ 3 h 35"/>
                  <a:gd name="T8" fmla="*/ 9 w 12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5">
                    <a:moveTo>
                      <a:pt x="9" y="3"/>
                    </a:moveTo>
                    <a:cubicBezTo>
                      <a:pt x="9" y="4"/>
                      <a:pt x="12" y="25"/>
                      <a:pt x="12" y="29"/>
                    </a:cubicBezTo>
                    <a:cubicBezTo>
                      <a:pt x="12" y="33"/>
                      <a:pt x="3" y="35"/>
                      <a:pt x="2" y="30"/>
                    </a:cubicBezTo>
                    <a:cubicBezTo>
                      <a:pt x="1" y="26"/>
                      <a:pt x="0" y="5"/>
                      <a:pt x="0" y="3"/>
                    </a:cubicBezTo>
                    <a:cubicBezTo>
                      <a:pt x="0" y="1"/>
                      <a:pt x="8" y="0"/>
                      <a:pt x="9" y="3"/>
                    </a:cubicBezTo>
                    <a:close/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iSḻíḍê">
                <a:extLst>
                  <a:ext uri="{FF2B5EF4-FFF2-40B4-BE49-F238E27FC236}">
                    <a16:creationId xmlns:a16="http://schemas.microsoft.com/office/drawing/2014/main" id="{F831EE99-CD6A-4BEF-8479-41D13DBD8C04}"/>
                  </a:ext>
                </a:extLst>
              </p:cNvPr>
              <p:cNvSpPr/>
              <p:nvPr/>
            </p:nvSpPr>
            <p:spPr bwMode="auto">
              <a:xfrm>
                <a:off x="4562475" y="4456113"/>
                <a:ext cx="44450" cy="134938"/>
              </a:xfrm>
              <a:custGeom>
                <a:avLst/>
                <a:gdLst>
                  <a:gd name="T0" fmla="*/ 3 w 12"/>
                  <a:gd name="T1" fmla="*/ 33 h 36"/>
                  <a:gd name="T2" fmla="*/ 0 w 12"/>
                  <a:gd name="T3" fmla="*/ 6 h 36"/>
                  <a:gd name="T4" fmla="*/ 11 w 12"/>
                  <a:gd name="T5" fmla="*/ 5 h 36"/>
                  <a:gd name="T6" fmla="*/ 12 w 12"/>
                  <a:gd name="T7" fmla="*/ 33 h 36"/>
                  <a:gd name="T8" fmla="*/ 3 w 12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3" y="33"/>
                    </a:moveTo>
                    <a:cubicBezTo>
                      <a:pt x="2" y="32"/>
                      <a:pt x="0" y="9"/>
                      <a:pt x="0" y="6"/>
                    </a:cubicBezTo>
                    <a:cubicBezTo>
                      <a:pt x="0" y="2"/>
                      <a:pt x="10" y="0"/>
                      <a:pt x="11" y="5"/>
                    </a:cubicBezTo>
                    <a:cubicBezTo>
                      <a:pt x="12" y="9"/>
                      <a:pt x="12" y="31"/>
                      <a:pt x="12" y="33"/>
                    </a:cubicBezTo>
                    <a:cubicBezTo>
                      <a:pt x="12" y="35"/>
                      <a:pt x="4" y="36"/>
                      <a:pt x="3" y="33"/>
                    </a:cubicBezTo>
                    <a:close/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$ļíďe">
                <a:extLst>
                  <a:ext uri="{FF2B5EF4-FFF2-40B4-BE49-F238E27FC236}">
                    <a16:creationId xmlns:a16="http://schemas.microsoft.com/office/drawing/2014/main" id="{F37D6ACB-FB6C-4A7F-A16A-13DE81B35E7D}"/>
                  </a:ext>
                </a:extLst>
              </p:cNvPr>
              <p:cNvSpPr/>
              <p:nvPr/>
            </p:nvSpPr>
            <p:spPr bwMode="auto">
              <a:xfrm>
                <a:off x="4516438" y="4483100"/>
                <a:ext cx="460375" cy="168275"/>
              </a:xfrm>
              <a:custGeom>
                <a:avLst/>
                <a:gdLst>
                  <a:gd name="T0" fmla="*/ 118 w 122"/>
                  <a:gd name="T1" fmla="*/ 1 h 45"/>
                  <a:gd name="T2" fmla="*/ 118 w 122"/>
                  <a:gd name="T3" fmla="*/ 19 h 45"/>
                  <a:gd name="T4" fmla="*/ 6 w 122"/>
                  <a:gd name="T5" fmla="*/ 31 h 45"/>
                  <a:gd name="T6" fmla="*/ 5 w 122"/>
                  <a:gd name="T7" fmla="*/ 16 h 45"/>
                  <a:gd name="T8" fmla="*/ 118 w 12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5">
                    <a:moveTo>
                      <a:pt x="118" y="1"/>
                    </a:moveTo>
                    <a:cubicBezTo>
                      <a:pt x="121" y="0"/>
                      <a:pt x="122" y="16"/>
                      <a:pt x="118" y="19"/>
                    </a:cubicBezTo>
                    <a:cubicBezTo>
                      <a:pt x="113" y="22"/>
                      <a:pt x="53" y="45"/>
                      <a:pt x="6" y="31"/>
                    </a:cubicBezTo>
                    <a:cubicBezTo>
                      <a:pt x="2" y="30"/>
                      <a:pt x="0" y="16"/>
                      <a:pt x="5" y="16"/>
                    </a:cubicBezTo>
                    <a:cubicBezTo>
                      <a:pt x="12" y="15"/>
                      <a:pt x="39" y="31"/>
                      <a:pt x="118" y="1"/>
                    </a:cubicBezTo>
                    <a:close/>
                  </a:path>
                </a:pathLst>
              </a:custGeom>
              <a:solidFill>
                <a:srgbClr val="467A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ï$ļîḋe">
                <a:extLst>
                  <a:ext uri="{FF2B5EF4-FFF2-40B4-BE49-F238E27FC236}">
                    <a16:creationId xmlns:a16="http://schemas.microsoft.com/office/drawing/2014/main" id="{351C2F60-9A53-4AC9-98EE-A9114F690AE2}"/>
                  </a:ext>
                </a:extLst>
              </p:cNvPr>
              <p:cNvSpPr/>
              <p:nvPr/>
            </p:nvSpPr>
            <p:spPr bwMode="auto">
              <a:xfrm>
                <a:off x="5029200" y="3446463"/>
                <a:ext cx="357188" cy="368300"/>
              </a:xfrm>
              <a:custGeom>
                <a:avLst/>
                <a:gdLst>
                  <a:gd name="T0" fmla="*/ 40 w 95"/>
                  <a:gd name="T1" fmla="*/ 6 h 98"/>
                  <a:gd name="T2" fmla="*/ 57 w 95"/>
                  <a:gd name="T3" fmla="*/ 25 h 98"/>
                  <a:gd name="T4" fmla="*/ 39 w 95"/>
                  <a:gd name="T5" fmla="*/ 34 h 98"/>
                  <a:gd name="T6" fmla="*/ 90 w 95"/>
                  <a:gd name="T7" fmla="*/ 89 h 98"/>
                  <a:gd name="T8" fmla="*/ 84 w 95"/>
                  <a:gd name="T9" fmla="*/ 94 h 98"/>
                  <a:gd name="T10" fmla="*/ 25 w 95"/>
                  <a:gd name="T11" fmla="*/ 36 h 98"/>
                  <a:gd name="T12" fmla="*/ 12 w 95"/>
                  <a:gd name="T13" fmla="*/ 49 h 98"/>
                  <a:gd name="T14" fmla="*/ 11 w 95"/>
                  <a:gd name="T15" fmla="*/ 34 h 98"/>
                  <a:gd name="T16" fmla="*/ 40 w 95"/>
                  <a:gd name="T17" fmla="*/ 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98">
                    <a:moveTo>
                      <a:pt x="40" y="6"/>
                    </a:moveTo>
                    <a:cubicBezTo>
                      <a:pt x="42" y="0"/>
                      <a:pt x="64" y="14"/>
                      <a:pt x="57" y="25"/>
                    </a:cubicBezTo>
                    <a:cubicBezTo>
                      <a:pt x="55" y="29"/>
                      <a:pt x="42" y="28"/>
                      <a:pt x="39" y="34"/>
                    </a:cubicBezTo>
                    <a:cubicBezTo>
                      <a:pt x="37" y="40"/>
                      <a:pt x="84" y="84"/>
                      <a:pt x="90" y="89"/>
                    </a:cubicBezTo>
                    <a:cubicBezTo>
                      <a:pt x="95" y="94"/>
                      <a:pt x="88" y="98"/>
                      <a:pt x="84" y="94"/>
                    </a:cubicBezTo>
                    <a:cubicBezTo>
                      <a:pt x="81" y="91"/>
                      <a:pt x="29" y="36"/>
                      <a:pt x="25" y="36"/>
                    </a:cubicBezTo>
                    <a:cubicBezTo>
                      <a:pt x="21" y="36"/>
                      <a:pt x="12" y="43"/>
                      <a:pt x="12" y="49"/>
                    </a:cubicBezTo>
                    <a:cubicBezTo>
                      <a:pt x="11" y="55"/>
                      <a:pt x="0" y="36"/>
                      <a:pt x="11" y="34"/>
                    </a:cubicBezTo>
                    <a:cubicBezTo>
                      <a:pt x="23" y="32"/>
                      <a:pt x="33" y="25"/>
                      <a:pt x="40" y="6"/>
                    </a:cubicBezTo>
                  </a:path>
                </a:pathLst>
              </a:custGeom>
              <a:solidFill>
                <a:srgbClr val="86A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îśḷïḓê">
                <a:extLst>
                  <a:ext uri="{FF2B5EF4-FFF2-40B4-BE49-F238E27FC236}">
                    <a16:creationId xmlns:a16="http://schemas.microsoft.com/office/drawing/2014/main" id="{04A34EE9-2017-4BCF-9B9E-AE99FB5C5493}"/>
                  </a:ext>
                </a:extLst>
              </p:cNvPr>
              <p:cNvSpPr/>
              <p:nvPr/>
            </p:nvSpPr>
            <p:spPr bwMode="auto">
              <a:xfrm>
                <a:off x="5287963" y="3724275"/>
                <a:ext cx="131763" cy="134938"/>
              </a:xfrm>
              <a:custGeom>
                <a:avLst/>
                <a:gdLst>
                  <a:gd name="T0" fmla="*/ 8 w 35"/>
                  <a:gd name="T1" fmla="*/ 1 h 36"/>
                  <a:gd name="T2" fmla="*/ 35 w 35"/>
                  <a:gd name="T3" fmla="*/ 28 h 36"/>
                  <a:gd name="T4" fmla="*/ 26 w 35"/>
                  <a:gd name="T5" fmla="*/ 35 h 36"/>
                  <a:gd name="T6" fmla="*/ 0 w 35"/>
                  <a:gd name="T7" fmla="*/ 7 h 36"/>
                  <a:gd name="T8" fmla="*/ 8 w 35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8" y="1"/>
                    </a:moveTo>
                    <a:cubicBezTo>
                      <a:pt x="11" y="1"/>
                      <a:pt x="34" y="24"/>
                      <a:pt x="35" y="28"/>
                    </a:cubicBezTo>
                    <a:cubicBezTo>
                      <a:pt x="35" y="30"/>
                      <a:pt x="30" y="36"/>
                      <a:pt x="26" y="35"/>
                    </a:cubicBezTo>
                    <a:cubicBezTo>
                      <a:pt x="23" y="35"/>
                      <a:pt x="0" y="9"/>
                      <a:pt x="0" y="7"/>
                    </a:cubicBezTo>
                    <a:cubicBezTo>
                      <a:pt x="0" y="5"/>
                      <a:pt x="5" y="0"/>
                      <a:pt x="8" y="1"/>
                    </a:cubicBezTo>
                  </a:path>
                </a:pathLst>
              </a:custGeom>
              <a:solidFill>
                <a:srgbClr val="ED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í$líḑe">
                <a:extLst>
                  <a:ext uri="{FF2B5EF4-FFF2-40B4-BE49-F238E27FC236}">
                    <a16:creationId xmlns:a16="http://schemas.microsoft.com/office/drawing/2014/main" id="{B50F83A9-CDE5-4FFC-BB35-F6D57838EC36}"/>
                  </a:ext>
                </a:extLst>
              </p:cNvPr>
              <p:cNvSpPr/>
              <p:nvPr/>
            </p:nvSpPr>
            <p:spPr bwMode="auto">
              <a:xfrm>
                <a:off x="5194300" y="3487738"/>
                <a:ext cx="38100" cy="36513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6 w 10"/>
                  <a:gd name="T5" fmla="*/ 10 h 10"/>
                  <a:gd name="T6" fmla="*/ 8 w 10"/>
                  <a:gd name="T7" fmla="*/ 10 h 10"/>
                  <a:gd name="T8" fmla="*/ 9 w 10"/>
                  <a:gd name="T9" fmla="*/ 7 h 10"/>
                  <a:gd name="T10" fmla="*/ 3 w 10"/>
                  <a:gd name="T11" fmla="*/ 1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2" y="5"/>
                      <a:pt x="4" y="8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10" y="9"/>
                      <a:pt x="9" y="7"/>
                    </a:cubicBezTo>
                    <a:cubicBezTo>
                      <a:pt x="7" y="5"/>
                      <a:pt x="5" y="3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92B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ïśliďé">
                <a:extLst>
                  <a:ext uri="{FF2B5EF4-FFF2-40B4-BE49-F238E27FC236}">
                    <a16:creationId xmlns:a16="http://schemas.microsoft.com/office/drawing/2014/main" id="{7E5C8B4D-3C5A-4241-A1CF-B75B79D30A9D}"/>
                  </a:ext>
                </a:extLst>
              </p:cNvPr>
              <p:cNvSpPr/>
              <p:nvPr/>
            </p:nvSpPr>
            <p:spPr bwMode="auto">
              <a:xfrm>
                <a:off x="5334000" y="3765550"/>
                <a:ext cx="52388" cy="55563"/>
              </a:xfrm>
              <a:custGeom>
                <a:avLst/>
                <a:gdLst>
                  <a:gd name="T0" fmla="*/ 2 w 14"/>
                  <a:gd name="T1" fmla="*/ 0 h 15"/>
                  <a:gd name="T2" fmla="*/ 1 w 14"/>
                  <a:gd name="T3" fmla="*/ 3 h 15"/>
                  <a:gd name="T4" fmla="*/ 10 w 14"/>
                  <a:gd name="T5" fmla="*/ 14 h 15"/>
                  <a:gd name="T6" fmla="*/ 11 w 14"/>
                  <a:gd name="T7" fmla="*/ 15 h 15"/>
                  <a:gd name="T8" fmla="*/ 13 w 14"/>
                  <a:gd name="T9" fmla="*/ 12 h 15"/>
                  <a:gd name="T10" fmla="*/ 3 w 14"/>
                  <a:gd name="T11" fmla="*/ 0 h 15"/>
                  <a:gd name="T12" fmla="*/ 2 w 1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2" y="0"/>
                    </a:moveTo>
                    <a:cubicBezTo>
                      <a:pt x="1" y="0"/>
                      <a:pt x="0" y="1"/>
                      <a:pt x="1" y="3"/>
                    </a:cubicBezTo>
                    <a:cubicBezTo>
                      <a:pt x="4" y="7"/>
                      <a:pt x="7" y="10"/>
                      <a:pt x="10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5"/>
                      <a:pt x="14" y="13"/>
                      <a:pt x="13" y="12"/>
                    </a:cubicBezTo>
                    <a:cubicBezTo>
                      <a:pt x="9" y="8"/>
                      <a:pt x="6" y="4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56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íşḻíḓê">
                <a:extLst>
                  <a:ext uri="{FF2B5EF4-FFF2-40B4-BE49-F238E27FC236}">
                    <a16:creationId xmlns:a16="http://schemas.microsoft.com/office/drawing/2014/main" id="{F53D7C07-16B6-4D4A-8ED0-F363A7BAEA96}"/>
                  </a:ext>
                </a:extLst>
              </p:cNvPr>
              <p:cNvSpPr/>
              <p:nvPr/>
            </p:nvSpPr>
            <p:spPr bwMode="auto">
              <a:xfrm>
                <a:off x="5100638" y="3603625"/>
                <a:ext cx="200025" cy="214313"/>
              </a:xfrm>
              <a:custGeom>
                <a:avLst/>
                <a:gdLst>
                  <a:gd name="T0" fmla="*/ 2 w 53"/>
                  <a:gd name="T1" fmla="*/ 42 h 57"/>
                  <a:gd name="T2" fmla="*/ 19 w 53"/>
                  <a:gd name="T3" fmla="*/ 6 h 57"/>
                  <a:gd name="T4" fmla="*/ 24 w 53"/>
                  <a:gd name="T5" fmla="*/ 9 h 57"/>
                  <a:gd name="T6" fmla="*/ 28 w 53"/>
                  <a:gd name="T7" fmla="*/ 12 h 57"/>
                  <a:gd name="T8" fmla="*/ 40 w 53"/>
                  <a:gd name="T9" fmla="*/ 2 h 57"/>
                  <a:gd name="T10" fmla="*/ 48 w 53"/>
                  <a:gd name="T11" fmla="*/ 26 h 57"/>
                  <a:gd name="T12" fmla="*/ 24 w 53"/>
                  <a:gd name="T13" fmla="*/ 54 h 57"/>
                  <a:gd name="T14" fmla="*/ 2 w 53"/>
                  <a:gd name="T15" fmla="*/ 4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57">
                    <a:moveTo>
                      <a:pt x="2" y="42"/>
                    </a:moveTo>
                    <a:cubicBezTo>
                      <a:pt x="2" y="42"/>
                      <a:pt x="12" y="8"/>
                      <a:pt x="19" y="6"/>
                    </a:cubicBezTo>
                    <a:cubicBezTo>
                      <a:pt x="21" y="5"/>
                      <a:pt x="23" y="7"/>
                      <a:pt x="24" y="9"/>
                    </a:cubicBezTo>
                    <a:cubicBezTo>
                      <a:pt x="25" y="11"/>
                      <a:pt x="26" y="13"/>
                      <a:pt x="28" y="12"/>
                    </a:cubicBezTo>
                    <a:cubicBezTo>
                      <a:pt x="32" y="11"/>
                      <a:pt x="33" y="0"/>
                      <a:pt x="40" y="2"/>
                    </a:cubicBezTo>
                    <a:cubicBezTo>
                      <a:pt x="48" y="3"/>
                      <a:pt x="53" y="18"/>
                      <a:pt x="48" y="26"/>
                    </a:cubicBezTo>
                    <a:cubicBezTo>
                      <a:pt x="43" y="33"/>
                      <a:pt x="32" y="51"/>
                      <a:pt x="24" y="54"/>
                    </a:cubicBezTo>
                    <a:cubicBezTo>
                      <a:pt x="16" y="57"/>
                      <a:pt x="0" y="47"/>
                      <a:pt x="2" y="42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iŝliḍé">
                <a:extLst>
                  <a:ext uri="{FF2B5EF4-FFF2-40B4-BE49-F238E27FC236}">
                    <a16:creationId xmlns:a16="http://schemas.microsoft.com/office/drawing/2014/main" id="{A56B7309-F97D-41FC-8333-3A67D97C72A6}"/>
                  </a:ext>
                </a:extLst>
              </p:cNvPr>
              <p:cNvSpPr/>
              <p:nvPr/>
            </p:nvSpPr>
            <p:spPr bwMode="auto">
              <a:xfrm>
                <a:off x="5281613" y="3671888"/>
                <a:ext cx="6350" cy="25400"/>
              </a:xfrm>
              <a:custGeom>
                <a:avLst/>
                <a:gdLst>
                  <a:gd name="T0" fmla="*/ 2 w 2"/>
                  <a:gd name="T1" fmla="*/ 0 h 7"/>
                  <a:gd name="T2" fmla="*/ 0 w 2"/>
                  <a:gd name="T3" fmla="*/ 7 h 7"/>
                  <a:gd name="T4" fmla="*/ 0 w 2"/>
                  <a:gd name="T5" fmla="*/ 7 h 7"/>
                  <a:gd name="T6" fmla="*/ 2 w 2"/>
                  <a:gd name="T7" fmla="*/ 0 h 7"/>
                  <a:gd name="T8" fmla="*/ 2 w 2"/>
                  <a:gd name="T9" fmla="*/ 0 h 7"/>
                  <a:gd name="T10" fmla="*/ 2 w 2"/>
                  <a:gd name="T11" fmla="*/ 0 h 7"/>
                  <a:gd name="T12" fmla="*/ 2 w 2"/>
                  <a:gd name="T13" fmla="*/ 0 h 7"/>
                  <a:gd name="T14" fmla="*/ 2 w 2"/>
                  <a:gd name="T15" fmla="*/ 0 h 7"/>
                  <a:gd name="T16" fmla="*/ 2 w 2"/>
                  <a:gd name="T17" fmla="*/ 0 h 7"/>
                  <a:gd name="T18" fmla="*/ 2 w 2"/>
                  <a:gd name="T19" fmla="*/ 0 h 7"/>
                  <a:gd name="T20" fmla="*/ 2 w 2"/>
                  <a:gd name="T21" fmla="*/ 0 h 7"/>
                  <a:gd name="T22" fmla="*/ 2 w 2"/>
                  <a:gd name="T23" fmla="*/ 0 h 7"/>
                  <a:gd name="T24" fmla="*/ 2 w 2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cubicBezTo>
                      <a:pt x="2" y="3"/>
                      <a:pt x="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2" y="3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iṩļîdé">
                <a:extLst>
                  <a:ext uri="{FF2B5EF4-FFF2-40B4-BE49-F238E27FC236}">
                    <a16:creationId xmlns:a16="http://schemas.microsoft.com/office/drawing/2014/main" id="{B96513DE-90E9-4F0A-9B36-2744C68CFE26}"/>
                  </a:ext>
                </a:extLst>
              </p:cNvPr>
              <p:cNvSpPr/>
              <p:nvPr/>
            </p:nvSpPr>
            <p:spPr bwMode="auto">
              <a:xfrm>
                <a:off x="5281613" y="3697288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69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íśľïdè">
                <a:extLst>
                  <a:ext uri="{FF2B5EF4-FFF2-40B4-BE49-F238E27FC236}">
                    <a16:creationId xmlns:a16="http://schemas.microsoft.com/office/drawing/2014/main" id="{5FF2D356-417B-4EC7-BADD-798CC8026EAB}"/>
                  </a:ext>
                </a:extLst>
              </p:cNvPr>
              <p:cNvSpPr/>
              <p:nvPr/>
            </p:nvSpPr>
            <p:spPr bwMode="auto">
              <a:xfrm>
                <a:off x="5191125" y="3806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E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îSḷíḋé">
                <a:extLst>
                  <a:ext uri="{FF2B5EF4-FFF2-40B4-BE49-F238E27FC236}">
                    <a16:creationId xmlns:a16="http://schemas.microsoft.com/office/drawing/2014/main" id="{FB9135BD-B4EA-4D1C-A2C3-05EE7F85109B}"/>
                  </a:ext>
                </a:extLst>
              </p:cNvPr>
              <p:cNvSpPr/>
              <p:nvPr/>
            </p:nvSpPr>
            <p:spPr bwMode="auto">
              <a:xfrm>
                <a:off x="5157788" y="3611563"/>
                <a:ext cx="130175" cy="198438"/>
              </a:xfrm>
              <a:custGeom>
                <a:avLst/>
                <a:gdLst>
                  <a:gd name="T0" fmla="*/ 27 w 35"/>
                  <a:gd name="T1" fmla="*/ 0 h 53"/>
                  <a:gd name="T2" fmla="*/ 11 w 35"/>
                  <a:gd name="T3" fmla="*/ 36 h 53"/>
                  <a:gd name="T4" fmla="*/ 0 w 35"/>
                  <a:gd name="T5" fmla="*/ 51 h 53"/>
                  <a:gd name="T6" fmla="*/ 6 w 35"/>
                  <a:gd name="T7" fmla="*/ 53 h 53"/>
                  <a:gd name="T8" fmla="*/ 9 w 35"/>
                  <a:gd name="T9" fmla="*/ 52 h 53"/>
                  <a:gd name="T10" fmla="*/ 9 w 35"/>
                  <a:gd name="T11" fmla="*/ 52 h 53"/>
                  <a:gd name="T12" fmla="*/ 9 w 35"/>
                  <a:gd name="T13" fmla="*/ 52 h 53"/>
                  <a:gd name="T14" fmla="*/ 9 w 35"/>
                  <a:gd name="T15" fmla="*/ 52 h 53"/>
                  <a:gd name="T16" fmla="*/ 9 w 35"/>
                  <a:gd name="T17" fmla="*/ 52 h 53"/>
                  <a:gd name="T18" fmla="*/ 33 w 35"/>
                  <a:gd name="T19" fmla="*/ 24 h 53"/>
                  <a:gd name="T20" fmla="*/ 33 w 35"/>
                  <a:gd name="T21" fmla="*/ 24 h 53"/>
                  <a:gd name="T22" fmla="*/ 33 w 35"/>
                  <a:gd name="T23" fmla="*/ 23 h 53"/>
                  <a:gd name="T24" fmla="*/ 35 w 35"/>
                  <a:gd name="T25" fmla="*/ 16 h 53"/>
                  <a:gd name="T26" fmla="*/ 35 w 35"/>
                  <a:gd name="T27" fmla="*/ 16 h 53"/>
                  <a:gd name="T28" fmla="*/ 35 w 35"/>
                  <a:gd name="T29" fmla="*/ 16 h 53"/>
                  <a:gd name="T30" fmla="*/ 35 w 35"/>
                  <a:gd name="T31" fmla="*/ 16 h 53"/>
                  <a:gd name="T32" fmla="*/ 35 w 35"/>
                  <a:gd name="T33" fmla="*/ 16 h 53"/>
                  <a:gd name="T34" fmla="*/ 35 w 35"/>
                  <a:gd name="T35" fmla="*/ 16 h 53"/>
                  <a:gd name="T36" fmla="*/ 35 w 35"/>
                  <a:gd name="T37" fmla="*/ 16 h 53"/>
                  <a:gd name="T38" fmla="*/ 27 w 35"/>
                  <a:gd name="T3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53">
                    <a:moveTo>
                      <a:pt x="27" y="0"/>
                    </a:moveTo>
                    <a:cubicBezTo>
                      <a:pt x="23" y="13"/>
                      <a:pt x="18" y="25"/>
                      <a:pt x="11" y="36"/>
                    </a:cubicBezTo>
                    <a:cubicBezTo>
                      <a:pt x="8" y="41"/>
                      <a:pt x="4" y="47"/>
                      <a:pt x="0" y="51"/>
                    </a:cubicBezTo>
                    <a:cubicBezTo>
                      <a:pt x="2" y="52"/>
                      <a:pt x="4" y="53"/>
                      <a:pt x="6" y="53"/>
                    </a:cubicBezTo>
                    <a:cubicBezTo>
                      <a:pt x="7" y="53"/>
                      <a:pt x="8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7" y="49"/>
                      <a:pt x="28" y="31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19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9"/>
                      <a:pt x="31" y="2"/>
                      <a:pt x="27" y="0"/>
                    </a:cubicBezTo>
                  </a:path>
                </a:pathLst>
              </a:custGeom>
              <a:solidFill>
                <a:srgbClr val="FAA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ïŝlïḋè">
                <a:extLst>
                  <a:ext uri="{FF2B5EF4-FFF2-40B4-BE49-F238E27FC236}">
                    <a16:creationId xmlns:a16="http://schemas.microsoft.com/office/drawing/2014/main" id="{556D9C2C-57D1-4CF1-9FCA-44713EFAC1E8}"/>
                  </a:ext>
                </a:extLst>
              </p:cNvPr>
              <p:cNvSpPr/>
              <p:nvPr/>
            </p:nvSpPr>
            <p:spPr bwMode="auto">
              <a:xfrm>
                <a:off x="4397375" y="3683000"/>
                <a:ext cx="849313" cy="649288"/>
              </a:xfrm>
              <a:custGeom>
                <a:avLst/>
                <a:gdLst>
                  <a:gd name="T0" fmla="*/ 190 w 226"/>
                  <a:gd name="T1" fmla="*/ 6 h 173"/>
                  <a:gd name="T2" fmla="*/ 223 w 226"/>
                  <a:gd name="T3" fmla="*/ 31 h 173"/>
                  <a:gd name="T4" fmla="*/ 168 w 226"/>
                  <a:gd name="T5" fmla="*/ 128 h 173"/>
                  <a:gd name="T6" fmla="*/ 33 w 226"/>
                  <a:gd name="T7" fmla="*/ 152 h 173"/>
                  <a:gd name="T8" fmla="*/ 42 w 226"/>
                  <a:gd name="T9" fmla="*/ 95 h 173"/>
                  <a:gd name="T10" fmla="*/ 127 w 226"/>
                  <a:gd name="T11" fmla="*/ 92 h 173"/>
                  <a:gd name="T12" fmla="*/ 190 w 226"/>
                  <a:gd name="T13" fmla="*/ 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173">
                    <a:moveTo>
                      <a:pt x="190" y="6"/>
                    </a:moveTo>
                    <a:cubicBezTo>
                      <a:pt x="194" y="0"/>
                      <a:pt x="226" y="23"/>
                      <a:pt x="223" y="31"/>
                    </a:cubicBezTo>
                    <a:cubicBezTo>
                      <a:pt x="219" y="39"/>
                      <a:pt x="222" y="84"/>
                      <a:pt x="168" y="128"/>
                    </a:cubicBezTo>
                    <a:cubicBezTo>
                      <a:pt x="115" y="173"/>
                      <a:pt x="54" y="157"/>
                      <a:pt x="33" y="152"/>
                    </a:cubicBezTo>
                    <a:cubicBezTo>
                      <a:pt x="0" y="143"/>
                      <a:pt x="13" y="88"/>
                      <a:pt x="42" y="95"/>
                    </a:cubicBezTo>
                    <a:cubicBezTo>
                      <a:pt x="62" y="100"/>
                      <a:pt x="93" y="117"/>
                      <a:pt x="127" y="92"/>
                    </a:cubicBezTo>
                    <a:cubicBezTo>
                      <a:pt x="160" y="67"/>
                      <a:pt x="184" y="15"/>
                      <a:pt x="190" y="6"/>
                    </a:cubicBezTo>
                    <a:close/>
                  </a:path>
                </a:pathLst>
              </a:custGeom>
              <a:solidFill>
                <a:srgbClr val="F9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íśļîḓe">
                <a:extLst>
                  <a:ext uri="{FF2B5EF4-FFF2-40B4-BE49-F238E27FC236}">
                    <a16:creationId xmlns:a16="http://schemas.microsoft.com/office/drawing/2014/main" id="{364E9A4E-EA84-4F0D-9D25-CB597A2A3860}"/>
                  </a:ext>
                </a:extLst>
              </p:cNvPr>
              <p:cNvSpPr/>
              <p:nvPr/>
            </p:nvSpPr>
            <p:spPr bwMode="auto">
              <a:xfrm>
                <a:off x="4219575" y="3246438"/>
                <a:ext cx="782638" cy="717550"/>
              </a:xfrm>
              <a:custGeom>
                <a:avLst/>
                <a:gdLst>
                  <a:gd name="T0" fmla="*/ 147 w 208"/>
                  <a:gd name="T1" fmla="*/ 17 h 191"/>
                  <a:gd name="T2" fmla="*/ 186 w 208"/>
                  <a:gd name="T3" fmla="*/ 150 h 191"/>
                  <a:gd name="T4" fmla="*/ 76 w 208"/>
                  <a:gd name="T5" fmla="*/ 180 h 191"/>
                  <a:gd name="T6" fmla="*/ 1 w 208"/>
                  <a:gd name="T7" fmla="*/ 89 h 191"/>
                  <a:gd name="T8" fmla="*/ 147 w 208"/>
                  <a:gd name="T9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91">
                    <a:moveTo>
                      <a:pt x="147" y="17"/>
                    </a:moveTo>
                    <a:cubicBezTo>
                      <a:pt x="159" y="31"/>
                      <a:pt x="208" y="122"/>
                      <a:pt x="186" y="150"/>
                    </a:cubicBezTo>
                    <a:cubicBezTo>
                      <a:pt x="165" y="179"/>
                      <a:pt x="111" y="191"/>
                      <a:pt x="76" y="180"/>
                    </a:cubicBezTo>
                    <a:cubicBezTo>
                      <a:pt x="45" y="171"/>
                      <a:pt x="0" y="110"/>
                      <a:pt x="1" y="89"/>
                    </a:cubicBezTo>
                    <a:cubicBezTo>
                      <a:pt x="2" y="68"/>
                      <a:pt x="132" y="0"/>
                      <a:pt x="147" y="17"/>
                    </a:cubicBezTo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î$ḷîḋe">
                <a:extLst>
                  <a:ext uri="{FF2B5EF4-FFF2-40B4-BE49-F238E27FC236}">
                    <a16:creationId xmlns:a16="http://schemas.microsoft.com/office/drawing/2014/main" id="{D9A681D6-91AE-4F7A-B029-C5A6DA81C4E7}"/>
                  </a:ext>
                </a:extLst>
              </p:cNvPr>
              <p:cNvSpPr/>
              <p:nvPr/>
            </p:nvSpPr>
            <p:spPr bwMode="auto">
              <a:xfrm>
                <a:off x="4257675" y="3273425"/>
                <a:ext cx="612775" cy="641350"/>
              </a:xfrm>
              <a:custGeom>
                <a:avLst/>
                <a:gdLst>
                  <a:gd name="T0" fmla="*/ 160 w 163"/>
                  <a:gd name="T1" fmla="*/ 48 h 171"/>
                  <a:gd name="T2" fmla="*/ 129 w 163"/>
                  <a:gd name="T3" fmla="*/ 46 h 171"/>
                  <a:gd name="T4" fmla="*/ 102 w 163"/>
                  <a:gd name="T5" fmla="*/ 81 h 171"/>
                  <a:gd name="T6" fmla="*/ 53 w 163"/>
                  <a:gd name="T7" fmla="*/ 167 h 171"/>
                  <a:gd name="T8" fmla="*/ 4 w 163"/>
                  <a:gd name="T9" fmla="*/ 119 h 171"/>
                  <a:gd name="T10" fmla="*/ 123 w 163"/>
                  <a:gd name="T11" fmla="*/ 6 h 171"/>
                  <a:gd name="T12" fmla="*/ 160 w 163"/>
                  <a:gd name="T13" fmla="*/ 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71">
                    <a:moveTo>
                      <a:pt x="160" y="48"/>
                    </a:moveTo>
                    <a:cubicBezTo>
                      <a:pt x="163" y="56"/>
                      <a:pt x="136" y="53"/>
                      <a:pt x="129" y="46"/>
                    </a:cubicBezTo>
                    <a:cubicBezTo>
                      <a:pt x="124" y="42"/>
                      <a:pt x="128" y="66"/>
                      <a:pt x="102" y="81"/>
                    </a:cubicBezTo>
                    <a:cubicBezTo>
                      <a:pt x="56" y="108"/>
                      <a:pt x="64" y="163"/>
                      <a:pt x="53" y="167"/>
                    </a:cubicBezTo>
                    <a:cubicBezTo>
                      <a:pt x="43" y="171"/>
                      <a:pt x="9" y="130"/>
                      <a:pt x="4" y="119"/>
                    </a:cubicBezTo>
                    <a:cubicBezTo>
                      <a:pt x="0" y="107"/>
                      <a:pt x="109" y="11"/>
                      <a:pt x="123" y="6"/>
                    </a:cubicBezTo>
                    <a:cubicBezTo>
                      <a:pt x="137" y="0"/>
                      <a:pt x="158" y="42"/>
                      <a:pt x="160" y="48"/>
                    </a:cubicBezTo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îṡ1îḓé">
                <a:extLst>
                  <a:ext uri="{FF2B5EF4-FFF2-40B4-BE49-F238E27FC236}">
                    <a16:creationId xmlns:a16="http://schemas.microsoft.com/office/drawing/2014/main" id="{D0770EA0-612A-40F1-A357-D9AF6176BD0B}"/>
                  </a:ext>
                </a:extLst>
              </p:cNvPr>
              <p:cNvSpPr/>
              <p:nvPr/>
            </p:nvSpPr>
            <p:spPr bwMode="auto">
              <a:xfrm>
                <a:off x="4430713" y="3663950"/>
                <a:ext cx="146050" cy="153988"/>
              </a:xfrm>
              <a:custGeom>
                <a:avLst/>
                <a:gdLst>
                  <a:gd name="T0" fmla="*/ 30 w 39"/>
                  <a:gd name="T1" fmla="*/ 10 h 41"/>
                  <a:gd name="T2" fmla="*/ 7 w 39"/>
                  <a:gd name="T3" fmla="*/ 14 h 41"/>
                  <a:gd name="T4" fmla="*/ 28 w 39"/>
                  <a:gd name="T5" fmla="*/ 34 h 41"/>
                  <a:gd name="T6" fmla="*/ 30 w 39"/>
                  <a:gd name="T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0" y="10"/>
                    </a:moveTo>
                    <a:cubicBezTo>
                      <a:pt x="30" y="10"/>
                      <a:pt x="12" y="0"/>
                      <a:pt x="7" y="14"/>
                    </a:cubicBezTo>
                    <a:cubicBezTo>
                      <a:pt x="0" y="30"/>
                      <a:pt x="17" y="41"/>
                      <a:pt x="28" y="34"/>
                    </a:cubicBezTo>
                    <a:cubicBezTo>
                      <a:pt x="39" y="27"/>
                      <a:pt x="30" y="10"/>
                      <a:pt x="30" y="10"/>
                    </a:cubicBezTo>
                    <a:close/>
                  </a:path>
                </a:pathLst>
              </a:custGeom>
              <a:solidFill>
                <a:srgbClr val="FBB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íṩḷîḓé">
                <a:extLst>
                  <a:ext uri="{FF2B5EF4-FFF2-40B4-BE49-F238E27FC236}">
                    <a16:creationId xmlns:a16="http://schemas.microsoft.com/office/drawing/2014/main" id="{19C1B3F6-35D2-4F67-B293-5B21496AF5D9}"/>
                  </a:ext>
                </a:extLst>
              </p:cNvPr>
              <p:cNvSpPr/>
              <p:nvPr/>
            </p:nvSpPr>
            <p:spPr bwMode="auto">
              <a:xfrm>
                <a:off x="4606925" y="3656013"/>
                <a:ext cx="106363" cy="63500"/>
              </a:xfrm>
              <a:custGeom>
                <a:avLst/>
                <a:gdLst>
                  <a:gd name="T0" fmla="*/ 18 w 28"/>
                  <a:gd name="T1" fmla="*/ 0 h 17"/>
                  <a:gd name="T2" fmla="*/ 3 w 28"/>
                  <a:gd name="T3" fmla="*/ 13 h 17"/>
                  <a:gd name="T4" fmla="*/ 9 w 28"/>
                  <a:gd name="T5" fmla="*/ 17 h 17"/>
                  <a:gd name="T6" fmla="*/ 25 w 28"/>
                  <a:gd name="T7" fmla="*/ 3 h 17"/>
                  <a:gd name="T8" fmla="*/ 18 w 28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7">
                    <a:moveTo>
                      <a:pt x="18" y="0"/>
                    </a:moveTo>
                    <a:cubicBezTo>
                      <a:pt x="11" y="0"/>
                      <a:pt x="0" y="6"/>
                      <a:pt x="3" y="13"/>
                    </a:cubicBezTo>
                    <a:cubicBezTo>
                      <a:pt x="3" y="15"/>
                      <a:pt x="6" y="17"/>
                      <a:pt x="9" y="17"/>
                    </a:cubicBezTo>
                    <a:cubicBezTo>
                      <a:pt x="17" y="17"/>
                      <a:pt x="28" y="10"/>
                      <a:pt x="25" y="3"/>
                    </a:cubicBezTo>
                    <a:cubicBezTo>
                      <a:pt x="24" y="1"/>
                      <a:pt x="21" y="0"/>
                      <a:pt x="18" y="0"/>
                    </a:cubicBezTo>
                  </a:path>
                </a:pathLst>
              </a:custGeom>
              <a:solidFill>
                <a:srgbClr val="F68D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iṣľîḋé">
                <a:extLst>
                  <a:ext uri="{FF2B5EF4-FFF2-40B4-BE49-F238E27FC236}">
                    <a16:creationId xmlns:a16="http://schemas.microsoft.com/office/drawing/2014/main" id="{D2D7F6C5-DF6E-4DB3-8052-AFC90CFC236E}"/>
                  </a:ext>
                </a:extLst>
              </p:cNvPr>
              <p:cNvSpPr/>
              <p:nvPr/>
            </p:nvSpPr>
            <p:spPr bwMode="auto">
              <a:xfrm>
                <a:off x="4833938" y="3573463"/>
                <a:ext cx="71438" cy="46038"/>
              </a:xfrm>
              <a:custGeom>
                <a:avLst/>
                <a:gdLst>
                  <a:gd name="T0" fmla="*/ 12 w 19"/>
                  <a:gd name="T1" fmla="*/ 0 h 12"/>
                  <a:gd name="T2" fmla="*/ 2 w 19"/>
                  <a:gd name="T3" fmla="*/ 9 h 12"/>
                  <a:gd name="T4" fmla="*/ 7 w 19"/>
                  <a:gd name="T5" fmla="*/ 12 h 12"/>
                  <a:gd name="T6" fmla="*/ 16 w 19"/>
                  <a:gd name="T7" fmla="*/ 2 h 12"/>
                  <a:gd name="T8" fmla="*/ 12 w 1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2">
                    <a:moveTo>
                      <a:pt x="12" y="0"/>
                    </a:moveTo>
                    <a:cubicBezTo>
                      <a:pt x="7" y="0"/>
                      <a:pt x="0" y="5"/>
                      <a:pt x="2" y="9"/>
                    </a:cubicBezTo>
                    <a:cubicBezTo>
                      <a:pt x="3" y="11"/>
                      <a:pt x="4" y="12"/>
                      <a:pt x="7" y="12"/>
                    </a:cubicBezTo>
                    <a:cubicBezTo>
                      <a:pt x="12" y="12"/>
                      <a:pt x="19" y="7"/>
                      <a:pt x="16" y="2"/>
                    </a:cubicBezTo>
                    <a:cubicBezTo>
                      <a:pt x="15" y="0"/>
                      <a:pt x="14" y="0"/>
                      <a:pt x="12" y="0"/>
                    </a:cubicBezTo>
                  </a:path>
                </a:pathLst>
              </a:custGeom>
              <a:solidFill>
                <a:srgbClr val="F68D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íṡliḋê">
                <a:extLst>
                  <a:ext uri="{FF2B5EF4-FFF2-40B4-BE49-F238E27FC236}">
                    <a16:creationId xmlns:a16="http://schemas.microsoft.com/office/drawing/2014/main" id="{2D5C07E6-CB8D-48AF-B854-18616C2E9E87}"/>
                  </a:ext>
                </a:extLst>
              </p:cNvPr>
              <p:cNvSpPr/>
              <p:nvPr/>
            </p:nvSpPr>
            <p:spPr bwMode="auto">
              <a:xfrm>
                <a:off x="4779963" y="3619500"/>
                <a:ext cx="57150" cy="71438"/>
              </a:xfrm>
              <a:custGeom>
                <a:avLst/>
                <a:gdLst>
                  <a:gd name="T0" fmla="*/ 1 w 15"/>
                  <a:gd name="T1" fmla="*/ 3 h 19"/>
                  <a:gd name="T2" fmla="*/ 13 w 15"/>
                  <a:gd name="T3" fmla="*/ 19 h 19"/>
                  <a:gd name="T4" fmla="*/ 14 w 15"/>
                  <a:gd name="T5" fmla="*/ 17 h 19"/>
                  <a:gd name="T6" fmla="*/ 4 w 15"/>
                  <a:gd name="T7" fmla="*/ 2 h 19"/>
                  <a:gd name="T8" fmla="*/ 1 w 15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1" y="3"/>
                    </a:moveTo>
                    <a:cubicBezTo>
                      <a:pt x="3" y="9"/>
                      <a:pt x="7" y="16"/>
                      <a:pt x="13" y="19"/>
                    </a:cubicBezTo>
                    <a:cubicBezTo>
                      <a:pt x="14" y="19"/>
                      <a:pt x="15" y="18"/>
                      <a:pt x="14" y="17"/>
                    </a:cubicBezTo>
                    <a:cubicBezTo>
                      <a:pt x="10" y="12"/>
                      <a:pt x="7" y="8"/>
                      <a:pt x="4" y="2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iṣļíḋê">
                <a:extLst>
                  <a:ext uri="{FF2B5EF4-FFF2-40B4-BE49-F238E27FC236}">
                    <a16:creationId xmlns:a16="http://schemas.microsoft.com/office/drawing/2014/main" id="{BCC82429-CE99-4E9D-A844-787233BBF270}"/>
                  </a:ext>
                </a:extLst>
              </p:cNvPr>
              <p:cNvSpPr/>
              <p:nvPr/>
            </p:nvSpPr>
            <p:spPr bwMode="auto">
              <a:xfrm>
                <a:off x="4713288" y="3760788"/>
                <a:ext cx="120650" cy="53975"/>
              </a:xfrm>
              <a:custGeom>
                <a:avLst/>
                <a:gdLst>
                  <a:gd name="T0" fmla="*/ 29 w 32"/>
                  <a:gd name="T1" fmla="*/ 1 h 14"/>
                  <a:gd name="T2" fmla="*/ 14 w 32"/>
                  <a:gd name="T3" fmla="*/ 8 h 14"/>
                  <a:gd name="T4" fmla="*/ 2 w 32"/>
                  <a:gd name="T5" fmla="*/ 5 h 14"/>
                  <a:gd name="T6" fmla="*/ 0 w 32"/>
                  <a:gd name="T7" fmla="*/ 7 h 14"/>
                  <a:gd name="T8" fmla="*/ 31 w 32"/>
                  <a:gd name="T9" fmla="*/ 2 h 14"/>
                  <a:gd name="T10" fmla="*/ 29 w 32"/>
                  <a:gd name="T11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4">
                    <a:moveTo>
                      <a:pt x="29" y="1"/>
                    </a:moveTo>
                    <a:cubicBezTo>
                      <a:pt x="27" y="7"/>
                      <a:pt x="18" y="8"/>
                      <a:pt x="14" y="8"/>
                    </a:cubicBezTo>
                    <a:cubicBezTo>
                      <a:pt x="9" y="8"/>
                      <a:pt x="6" y="6"/>
                      <a:pt x="2" y="5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8" y="14"/>
                      <a:pt x="28" y="14"/>
                      <a:pt x="31" y="2"/>
                    </a:cubicBezTo>
                    <a:cubicBezTo>
                      <a:pt x="32" y="0"/>
                      <a:pt x="29" y="0"/>
                      <a:pt x="29" y="1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íšḻîḓê">
                <a:extLst>
                  <a:ext uri="{FF2B5EF4-FFF2-40B4-BE49-F238E27FC236}">
                    <a16:creationId xmlns:a16="http://schemas.microsoft.com/office/drawing/2014/main" id="{FFC78527-70C4-458A-8020-FCF450257AA8}"/>
                  </a:ext>
                </a:extLst>
              </p:cNvPr>
              <p:cNvSpPr/>
              <p:nvPr/>
            </p:nvSpPr>
            <p:spPr bwMode="auto">
              <a:xfrm>
                <a:off x="4672013" y="3600450"/>
                <a:ext cx="63500" cy="47625"/>
              </a:xfrm>
              <a:custGeom>
                <a:avLst/>
                <a:gdLst>
                  <a:gd name="T0" fmla="*/ 15 w 17"/>
                  <a:gd name="T1" fmla="*/ 2 h 13"/>
                  <a:gd name="T2" fmla="*/ 0 w 17"/>
                  <a:gd name="T3" fmla="*/ 11 h 13"/>
                  <a:gd name="T4" fmla="*/ 3 w 17"/>
                  <a:gd name="T5" fmla="*/ 12 h 13"/>
                  <a:gd name="T6" fmla="*/ 14 w 17"/>
                  <a:gd name="T7" fmla="*/ 5 h 13"/>
                  <a:gd name="T8" fmla="*/ 15 w 17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3">
                    <a:moveTo>
                      <a:pt x="15" y="2"/>
                    </a:moveTo>
                    <a:cubicBezTo>
                      <a:pt x="8" y="0"/>
                      <a:pt x="1" y="4"/>
                      <a:pt x="0" y="11"/>
                    </a:cubicBezTo>
                    <a:cubicBezTo>
                      <a:pt x="0" y="13"/>
                      <a:pt x="3" y="13"/>
                      <a:pt x="3" y="12"/>
                    </a:cubicBezTo>
                    <a:cubicBezTo>
                      <a:pt x="5" y="7"/>
                      <a:pt x="9" y="4"/>
                      <a:pt x="14" y="5"/>
                    </a:cubicBezTo>
                    <a:cubicBezTo>
                      <a:pt x="16" y="6"/>
                      <a:pt x="17" y="3"/>
                      <a:pt x="15" y="2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í$ḻîḍé">
                <a:extLst>
                  <a:ext uri="{FF2B5EF4-FFF2-40B4-BE49-F238E27FC236}">
                    <a16:creationId xmlns:a16="http://schemas.microsoft.com/office/drawing/2014/main" id="{E870F5AC-7352-4C26-8FAB-79D2367B977F}"/>
                  </a:ext>
                </a:extLst>
              </p:cNvPr>
              <p:cNvSpPr/>
              <p:nvPr/>
            </p:nvSpPr>
            <p:spPr bwMode="auto">
              <a:xfrm>
                <a:off x="4803775" y="3551238"/>
                <a:ext cx="47625" cy="33338"/>
              </a:xfrm>
              <a:custGeom>
                <a:avLst/>
                <a:gdLst>
                  <a:gd name="T0" fmla="*/ 3 w 13"/>
                  <a:gd name="T1" fmla="*/ 8 h 9"/>
                  <a:gd name="T2" fmla="*/ 11 w 13"/>
                  <a:gd name="T3" fmla="*/ 4 h 9"/>
                  <a:gd name="T4" fmla="*/ 12 w 13"/>
                  <a:gd name="T5" fmla="*/ 1 h 9"/>
                  <a:gd name="T6" fmla="*/ 5 w 13"/>
                  <a:gd name="T7" fmla="*/ 1 h 9"/>
                  <a:gd name="T8" fmla="*/ 1 w 13"/>
                  <a:gd name="T9" fmla="*/ 7 h 9"/>
                  <a:gd name="T10" fmla="*/ 3 w 13"/>
                  <a:gd name="T1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9">
                    <a:moveTo>
                      <a:pt x="3" y="8"/>
                    </a:moveTo>
                    <a:cubicBezTo>
                      <a:pt x="4" y="5"/>
                      <a:pt x="8" y="4"/>
                      <a:pt x="11" y="4"/>
                    </a:cubicBezTo>
                    <a:cubicBezTo>
                      <a:pt x="13" y="4"/>
                      <a:pt x="13" y="1"/>
                      <a:pt x="12" y="1"/>
                    </a:cubicBezTo>
                    <a:cubicBezTo>
                      <a:pt x="9" y="0"/>
                      <a:pt x="7" y="0"/>
                      <a:pt x="5" y="1"/>
                    </a:cubicBezTo>
                    <a:cubicBezTo>
                      <a:pt x="3" y="3"/>
                      <a:pt x="1" y="4"/>
                      <a:pt x="1" y="7"/>
                    </a:cubicBezTo>
                    <a:cubicBezTo>
                      <a:pt x="0" y="8"/>
                      <a:pt x="2" y="9"/>
                      <a:pt x="3" y="8"/>
                    </a:cubicBezTo>
                    <a:close/>
                  </a:path>
                </a:pathLst>
              </a:custGeom>
              <a:solidFill>
                <a:srgbClr val="1C3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íŝľïḑe">
                <a:extLst>
                  <a:ext uri="{FF2B5EF4-FFF2-40B4-BE49-F238E27FC236}">
                    <a16:creationId xmlns:a16="http://schemas.microsoft.com/office/drawing/2014/main" id="{AA341045-F812-48D2-9151-980CF035CA13}"/>
                  </a:ext>
                </a:extLst>
              </p:cNvPr>
              <p:cNvSpPr/>
              <p:nvPr/>
            </p:nvSpPr>
            <p:spPr bwMode="auto">
              <a:xfrm>
                <a:off x="4897438" y="3667125"/>
                <a:ext cx="19050" cy="79375"/>
              </a:xfrm>
              <a:custGeom>
                <a:avLst/>
                <a:gdLst>
                  <a:gd name="T0" fmla="*/ 2 w 5"/>
                  <a:gd name="T1" fmla="*/ 0 h 21"/>
                  <a:gd name="T2" fmla="*/ 0 w 5"/>
                  <a:gd name="T3" fmla="*/ 3 h 21"/>
                  <a:gd name="T4" fmla="*/ 1 w 5"/>
                  <a:gd name="T5" fmla="*/ 20 h 21"/>
                  <a:gd name="T6" fmla="*/ 3 w 5"/>
                  <a:gd name="T7" fmla="*/ 21 h 21"/>
                  <a:gd name="T8" fmla="*/ 5 w 5"/>
                  <a:gd name="T9" fmla="*/ 20 h 21"/>
                  <a:gd name="T10" fmla="*/ 3 w 5"/>
                  <a:gd name="T11" fmla="*/ 2 h 21"/>
                  <a:gd name="T12" fmla="*/ 2 w 5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1" y="8"/>
                      <a:pt x="1" y="14"/>
                      <a:pt x="1" y="20"/>
                    </a:cubicBezTo>
                    <a:cubicBezTo>
                      <a:pt x="1" y="21"/>
                      <a:pt x="2" y="21"/>
                      <a:pt x="3" y="21"/>
                    </a:cubicBezTo>
                    <a:cubicBezTo>
                      <a:pt x="4" y="21"/>
                      <a:pt x="5" y="21"/>
                      <a:pt x="5" y="20"/>
                    </a:cubicBezTo>
                    <a:cubicBezTo>
                      <a:pt x="5" y="14"/>
                      <a:pt x="4" y="8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</a:path>
                </a:pathLst>
              </a:custGeom>
              <a:solidFill>
                <a:srgbClr val="FCC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îSḻiḍê">
                <a:extLst>
                  <a:ext uri="{FF2B5EF4-FFF2-40B4-BE49-F238E27FC236}">
                    <a16:creationId xmlns:a16="http://schemas.microsoft.com/office/drawing/2014/main" id="{B4AEEFD0-3B14-40CE-8601-45022F01E6E8}"/>
                  </a:ext>
                </a:extLst>
              </p:cNvPr>
              <p:cNvSpPr/>
              <p:nvPr/>
            </p:nvSpPr>
            <p:spPr bwMode="auto">
              <a:xfrm>
                <a:off x="4881563" y="3768725"/>
                <a:ext cx="30163" cy="33338"/>
              </a:xfrm>
              <a:custGeom>
                <a:avLst/>
                <a:gdLst>
                  <a:gd name="T0" fmla="*/ 6 w 8"/>
                  <a:gd name="T1" fmla="*/ 0 h 9"/>
                  <a:gd name="T2" fmla="*/ 4 w 8"/>
                  <a:gd name="T3" fmla="*/ 1 h 9"/>
                  <a:gd name="T4" fmla="*/ 1 w 8"/>
                  <a:gd name="T5" fmla="*/ 6 h 9"/>
                  <a:gd name="T6" fmla="*/ 2 w 8"/>
                  <a:gd name="T7" fmla="*/ 9 h 9"/>
                  <a:gd name="T8" fmla="*/ 3 w 8"/>
                  <a:gd name="T9" fmla="*/ 9 h 9"/>
                  <a:gd name="T10" fmla="*/ 8 w 8"/>
                  <a:gd name="T11" fmla="*/ 2 h 9"/>
                  <a:gd name="T12" fmla="*/ 6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cubicBezTo>
                      <a:pt x="5" y="0"/>
                      <a:pt x="5" y="0"/>
                      <a:pt x="4" y="1"/>
                    </a:cubicBezTo>
                    <a:cubicBezTo>
                      <a:pt x="4" y="3"/>
                      <a:pt x="2" y="5"/>
                      <a:pt x="1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5" y="7"/>
                      <a:pt x="7" y="4"/>
                      <a:pt x="8" y="2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rgbClr val="FCC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ïṩ1íḑe">
                <a:extLst>
                  <a:ext uri="{FF2B5EF4-FFF2-40B4-BE49-F238E27FC236}">
                    <a16:creationId xmlns:a16="http://schemas.microsoft.com/office/drawing/2014/main" id="{ECAB19E9-DEA1-4D5D-B0A7-C1A83B9ED79B}"/>
                  </a:ext>
                </a:extLst>
              </p:cNvPr>
              <p:cNvSpPr/>
              <p:nvPr/>
            </p:nvSpPr>
            <p:spPr bwMode="auto">
              <a:xfrm>
                <a:off x="4062413" y="3067050"/>
                <a:ext cx="665163" cy="649288"/>
              </a:xfrm>
              <a:custGeom>
                <a:avLst/>
                <a:gdLst>
                  <a:gd name="T0" fmla="*/ 176 w 177"/>
                  <a:gd name="T1" fmla="*/ 55 h 173"/>
                  <a:gd name="T2" fmla="*/ 61 w 177"/>
                  <a:gd name="T3" fmla="*/ 172 h 173"/>
                  <a:gd name="T4" fmla="*/ 50 w 177"/>
                  <a:gd name="T5" fmla="*/ 57 h 173"/>
                  <a:gd name="T6" fmla="*/ 176 w 177"/>
                  <a:gd name="T7" fmla="*/ 5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7" h="173">
                    <a:moveTo>
                      <a:pt x="176" y="55"/>
                    </a:moveTo>
                    <a:cubicBezTo>
                      <a:pt x="177" y="62"/>
                      <a:pt x="67" y="173"/>
                      <a:pt x="61" y="172"/>
                    </a:cubicBezTo>
                    <a:cubicBezTo>
                      <a:pt x="54" y="170"/>
                      <a:pt x="0" y="117"/>
                      <a:pt x="50" y="57"/>
                    </a:cubicBezTo>
                    <a:cubicBezTo>
                      <a:pt x="97" y="0"/>
                      <a:pt x="173" y="44"/>
                      <a:pt x="176" y="55"/>
                    </a:cubicBezTo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iSlïdê">
                <a:extLst>
                  <a:ext uri="{FF2B5EF4-FFF2-40B4-BE49-F238E27FC236}">
                    <a16:creationId xmlns:a16="http://schemas.microsoft.com/office/drawing/2014/main" id="{14458C8F-E1B8-472C-BAAC-B724FD1724CF}"/>
                  </a:ext>
                </a:extLst>
              </p:cNvPr>
              <p:cNvSpPr/>
              <p:nvPr/>
            </p:nvSpPr>
            <p:spPr bwMode="auto">
              <a:xfrm>
                <a:off x="4164013" y="3175000"/>
                <a:ext cx="544513" cy="492125"/>
              </a:xfrm>
              <a:custGeom>
                <a:avLst/>
                <a:gdLst>
                  <a:gd name="T0" fmla="*/ 23 w 145"/>
                  <a:gd name="T1" fmla="*/ 91 h 131"/>
                  <a:gd name="T2" fmla="*/ 23 w 145"/>
                  <a:gd name="T3" fmla="*/ 91 h 131"/>
                  <a:gd name="T4" fmla="*/ 23 w 145"/>
                  <a:gd name="T5" fmla="*/ 91 h 131"/>
                  <a:gd name="T6" fmla="*/ 20 w 145"/>
                  <a:gd name="T7" fmla="*/ 89 h 131"/>
                  <a:gd name="T8" fmla="*/ 23 w 145"/>
                  <a:gd name="T9" fmla="*/ 91 h 131"/>
                  <a:gd name="T10" fmla="*/ 20 w 145"/>
                  <a:gd name="T11" fmla="*/ 89 h 131"/>
                  <a:gd name="T12" fmla="*/ 2 w 145"/>
                  <a:gd name="T13" fmla="*/ 73 h 131"/>
                  <a:gd name="T14" fmla="*/ 21 w 145"/>
                  <a:gd name="T15" fmla="*/ 131 h 131"/>
                  <a:gd name="T16" fmla="*/ 21 w 145"/>
                  <a:gd name="T17" fmla="*/ 131 h 131"/>
                  <a:gd name="T18" fmla="*/ 3 w 145"/>
                  <a:gd name="T19" fmla="*/ 90 h 131"/>
                  <a:gd name="T20" fmla="*/ 18 w 145"/>
                  <a:gd name="T21" fmla="*/ 88 h 131"/>
                  <a:gd name="T22" fmla="*/ 20 w 145"/>
                  <a:gd name="T23" fmla="*/ 89 h 131"/>
                  <a:gd name="T24" fmla="*/ 2 w 145"/>
                  <a:gd name="T25" fmla="*/ 73 h 131"/>
                  <a:gd name="T26" fmla="*/ 123 w 145"/>
                  <a:gd name="T27" fmla="*/ 19 h 131"/>
                  <a:gd name="T28" fmla="*/ 122 w 145"/>
                  <a:gd name="T29" fmla="*/ 19 h 131"/>
                  <a:gd name="T30" fmla="*/ 107 w 145"/>
                  <a:gd name="T31" fmla="*/ 14 h 131"/>
                  <a:gd name="T32" fmla="*/ 108 w 145"/>
                  <a:gd name="T33" fmla="*/ 8 h 131"/>
                  <a:gd name="T34" fmla="*/ 108 w 145"/>
                  <a:gd name="T35" fmla="*/ 8 h 131"/>
                  <a:gd name="T36" fmla="*/ 124 w 145"/>
                  <a:gd name="T37" fmla="*/ 13 h 131"/>
                  <a:gd name="T38" fmla="*/ 123 w 145"/>
                  <a:gd name="T39" fmla="*/ 19 h 131"/>
                  <a:gd name="T40" fmla="*/ 97 w 145"/>
                  <a:gd name="T41" fmla="*/ 12 h 131"/>
                  <a:gd name="T42" fmla="*/ 97 w 145"/>
                  <a:gd name="T43" fmla="*/ 12 h 131"/>
                  <a:gd name="T44" fmla="*/ 93 w 145"/>
                  <a:gd name="T45" fmla="*/ 12 h 131"/>
                  <a:gd name="T46" fmla="*/ 90 w 145"/>
                  <a:gd name="T47" fmla="*/ 9 h 131"/>
                  <a:gd name="T48" fmla="*/ 93 w 145"/>
                  <a:gd name="T49" fmla="*/ 5 h 131"/>
                  <a:gd name="T50" fmla="*/ 93 w 145"/>
                  <a:gd name="T51" fmla="*/ 5 h 131"/>
                  <a:gd name="T52" fmla="*/ 98 w 145"/>
                  <a:gd name="T53" fmla="*/ 6 h 131"/>
                  <a:gd name="T54" fmla="*/ 97 w 145"/>
                  <a:gd name="T55" fmla="*/ 12 h 131"/>
                  <a:gd name="T56" fmla="*/ 83 w 145"/>
                  <a:gd name="T57" fmla="*/ 0 h 131"/>
                  <a:gd name="T58" fmla="*/ 63 w 145"/>
                  <a:gd name="T59" fmla="*/ 2 h 131"/>
                  <a:gd name="T60" fmla="*/ 86 w 145"/>
                  <a:gd name="T61" fmla="*/ 20 h 131"/>
                  <a:gd name="T62" fmla="*/ 81 w 145"/>
                  <a:gd name="T63" fmla="*/ 35 h 131"/>
                  <a:gd name="T64" fmla="*/ 76 w 145"/>
                  <a:gd name="T65" fmla="*/ 33 h 131"/>
                  <a:gd name="T66" fmla="*/ 46 w 145"/>
                  <a:gd name="T67" fmla="*/ 9 h 131"/>
                  <a:gd name="T68" fmla="*/ 28 w 145"/>
                  <a:gd name="T69" fmla="*/ 23 h 131"/>
                  <a:gd name="T70" fmla="*/ 63 w 145"/>
                  <a:gd name="T71" fmla="*/ 52 h 131"/>
                  <a:gd name="T72" fmla="*/ 58 w 145"/>
                  <a:gd name="T73" fmla="*/ 67 h 131"/>
                  <a:gd name="T74" fmla="*/ 53 w 145"/>
                  <a:gd name="T75" fmla="*/ 65 h 131"/>
                  <a:gd name="T76" fmla="*/ 17 w 145"/>
                  <a:gd name="T77" fmla="*/ 36 h 131"/>
                  <a:gd name="T78" fmla="*/ 7 w 145"/>
                  <a:gd name="T79" fmla="*/ 54 h 131"/>
                  <a:gd name="T80" fmla="*/ 30 w 145"/>
                  <a:gd name="T81" fmla="*/ 76 h 131"/>
                  <a:gd name="T82" fmla="*/ 32 w 145"/>
                  <a:gd name="T83" fmla="*/ 85 h 131"/>
                  <a:gd name="T84" fmla="*/ 57 w 145"/>
                  <a:gd name="T85" fmla="*/ 77 h 131"/>
                  <a:gd name="T86" fmla="*/ 134 w 145"/>
                  <a:gd name="T87" fmla="*/ 14 h 131"/>
                  <a:gd name="T88" fmla="*/ 145 w 145"/>
                  <a:gd name="T89" fmla="*/ 21 h 131"/>
                  <a:gd name="T90" fmla="*/ 145 w 145"/>
                  <a:gd name="T91" fmla="*/ 21 h 131"/>
                  <a:gd name="T92" fmla="*/ 83 w 145"/>
                  <a:gd name="T9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5" h="131">
                    <a:moveTo>
                      <a:pt x="23" y="91"/>
                    </a:move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moveTo>
                      <a:pt x="20" y="89"/>
                    </a:moveTo>
                    <a:cubicBezTo>
                      <a:pt x="21" y="90"/>
                      <a:pt x="22" y="91"/>
                      <a:pt x="23" y="91"/>
                    </a:cubicBezTo>
                    <a:cubicBezTo>
                      <a:pt x="22" y="91"/>
                      <a:pt x="21" y="90"/>
                      <a:pt x="20" y="89"/>
                    </a:cubicBezTo>
                    <a:moveTo>
                      <a:pt x="2" y="73"/>
                    </a:moveTo>
                    <a:cubicBezTo>
                      <a:pt x="0" y="98"/>
                      <a:pt x="11" y="118"/>
                      <a:pt x="21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3" y="121"/>
                      <a:pt x="5" y="107"/>
                      <a:pt x="3" y="90"/>
                    </a:cubicBezTo>
                    <a:cubicBezTo>
                      <a:pt x="8" y="89"/>
                      <a:pt x="13" y="88"/>
                      <a:pt x="18" y="88"/>
                    </a:cubicBezTo>
                    <a:cubicBezTo>
                      <a:pt x="19" y="88"/>
                      <a:pt x="19" y="88"/>
                      <a:pt x="20" y="89"/>
                    </a:cubicBezTo>
                    <a:cubicBezTo>
                      <a:pt x="14" y="83"/>
                      <a:pt x="8" y="78"/>
                      <a:pt x="2" y="73"/>
                    </a:cubicBezTo>
                    <a:moveTo>
                      <a:pt x="123" y="19"/>
                    </a:moveTo>
                    <a:cubicBezTo>
                      <a:pt x="123" y="19"/>
                      <a:pt x="123" y="19"/>
                      <a:pt x="122" y="19"/>
                    </a:cubicBezTo>
                    <a:cubicBezTo>
                      <a:pt x="117" y="17"/>
                      <a:pt x="112" y="15"/>
                      <a:pt x="107" y="14"/>
                    </a:cubicBezTo>
                    <a:cubicBezTo>
                      <a:pt x="103" y="13"/>
                      <a:pt x="104" y="8"/>
                      <a:pt x="108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14" y="9"/>
                      <a:pt x="119" y="11"/>
                      <a:pt x="124" y="13"/>
                    </a:cubicBezTo>
                    <a:cubicBezTo>
                      <a:pt x="127" y="14"/>
                      <a:pt x="126" y="19"/>
                      <a:pt x="123" y="19"/>
                    </a:cubicBezTo>
                    <a:moveTo>
                      <a:pt x="97" y="12"/>
                    </a:move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4" y="12"/>
                      <a:pt x="93" y="12"/>
                    </a:cubicBezTo>
                    <a:cubicBezTo>
                      <a:pt x="92" y="11"/>
                      <a:pt x="90" y="10"/>
                      <a:pt x="90" y="9"/>
                    </a:cubicBezTo>
                    <a:cubicBezTo>
                      <a:pt x="90" y="7"/>
                      <a:pt x="92" y="5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5" y="6"/>
                      <a:pt x="97" y="6"/>
                      <a:pt x="98" y="6"/>
                    </a:cubicBezTo>
                    <a:cubicBezTo>
                      <a:pt x="102" y="7"/>
                      <a:pt x="101" y="12"/>
                      <a:pt x="97" y="12"/>
                    </a:cubicBezTo>
                    <a:moveTo>
                      <a:pt x="83" y="0"/>
                    </a:moveTo>
                    <a:cubicBezTo>
                      <a:pt x="76" y="0"/>
                      <a:pt x="70" y="0"/>
                      <a:pt x="63" y="2"/>
                    </a:cubicBezTo>
                    <a:cubicBezTo>
                      <a:pt x="71" y="8"/>
                      <a:pt x="78" y="14"/>
                      <a:pt x="86" y="20"/>
                    </a:cubicBezTo>
                    <a:cubicBezTo>
                      <a:pt x="93" y="25"/>
                      <a:pt x="87" y="35"/>
                      <a:pt x="81" y="35"/>
                    </a:cubicBezTo>
                    <a:cubicBezTo>
                      <a:pt x="79" y="35"/>
                      <a:pt x="77" y="34"/>
                      <a:pt x="76" y="33"/>
                    </a:cubicBezTo>
                    <a:cubicBezTo>
                      <a:pt x="65" y="25"/>
                      <a:pt x="56" y="17"/>
                      <a:pt x="46" y="9"/>
                    </a:cubicBezTo>
                    <a:cubicBezTo>
                      <a:pt x="39" y="12"/>
                      <a:pt x="33" y="17"/>
                      <a:pt x="28" y="23"/>
                    </a:cubicBezTo>
                    <a:cubicBezTo>
                      <a:pt x="39" y="33"/>
                      <a:pt x="51" y="43"/>
                      <a:pt x="63" y="52"/>
                    </a:cubicBezTo>
                    <a:cubicBezTo>
                      <a:pt x="70" y="57"/>
                      <a:pt x="64" y="67"/>
                      <a:pt x="58" y="67"/>
                    </a:cubicBezTo>
                    <a:cubicBezTo>
                      <a:pt x="56" y="67"/>
                      <a:pt x="54" y="66"/>
                      <a:pt x="53" y="65"/>
                    </a:cubicBezTo>
                    <a:cubicBezTo>
                      <a:pt x="41" y="55"/>
                      <a:pt x="29" y="46"/>
                      <a:pt x="17" y="36"/>
                    </a:cubicBezTo>
                    <a:cubicBezTo>
                      <a:pt x="13" y="42"/>
                      <a:pt x="9" y="48"/>
                      <a:pt x="7" y="54"/>
                    </a:cubicBezTo>
                    <a:cubicBezTo>
                      <a:pt x="15" y="61"/>
                      <a:pt x="23" y="68"/>
                      <a:pt x="30" y="76"/>
                    </a:cubicBezTo>
                    <a:cubicBezTo>
                      <a:pt x="33" y="79"/>
                      <a:pt x="33" y="82"/>
                      <a:pt x="32" y="85"/>
                    </a:cubicBezTo>
                    <a:cubicBezTo>
                      <a:pt x="41" y="83"/>
                      <a:pt x="49" y="81"/>
                      <a:pt x="57" y="77"/>
                    </a:cubicBezTo>
                    <a:cubicBezTo>
                      <a:pt x="90" y="65"/>
                      <a:pt x="113" y="41"/>
                      <a:pt x="134" y="14"/>
                    </a:cubicBezTo>
                    <a:cubicBezTo>
                      <a:pt x="138" y="16"/>
                      <a:pt x="142" y="19"/>
                      <a:pt x="145" y="21"/>
                    </a:cubicBezTo>
                    <a:cubicBezTo>
                      <a:pt x="145" y="21"/>
                      <a:pt x="145" y="21"/>
                      <a:pt x="145" y="21"/>
                    </a:cubicBezTo>
                    <a:cubicBezTo>
                      <a:pt x="135" y="12"/>
                      <a:pt x="110" y="0"/>
                      <a:pt x="83" y="0"/>
                    </a:cubicBezTo>
                  </a:path>
                </a:pathLst>
              </a:custGeom>
              <a:solidFill>
                <a:srgbClr val="FFA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ïṥḻíde">
                <a:extLst>
                  <a:ext uri="{FF2B5EF4-FFF2-40B4-BE49-F238E27FC236}">
                    <a16:creationId xmlns:a16="http://schemas.microsoft.com/office/drawing/2014/main" id="{CACB51F5-95A8-40A5-8D53-91E799A7E988}"/>
                  </a:ext>
                </a:extLst>
              </p:cNvPr>
              <p:cNvSpPr/>
              <p:nvPr/>
            </p:nvSpPr>
            <p:spPr bwMode="auto">
              <a:xfrm>
                <a:off x="4249738" y="3494088"/>
                <a:ext cx="33338" cy="23813"/>
              </a:xfrm>
              <a:custGeom>
                <a:avLst/>
                <a:gdLst>
                  <a:gd name="T0" fmla="*/ 0 w 9"/>
                  <a:gd name="T1" fmla="*/ 6 h 6"/>
                  <a:gd name="T2" fmla="*/ 0 w 9"/>
                  <a:gd name="T3" fmla="*/ 6 h 6"/>
                  <a:gd name="T4" fmla="*/ 0 w 9"/>
                  <a:gd name="T5" fmla="*/ 6 h 6"/>
                  <a:gd name="T6" fmla="*/ 9 w 9"/>
                  <a:gd name="T7" fmla="*/ 0 h 6"/>
                  <a:gd name="T8" fmla="*/ 9 w 9"/>
                  <a:gd name="T9" fmla="*/ 0 h 6"/>
                  <a:gd name="T10" fmla="*/ 2 w 9"/>
                  <a:gd name="T11" fmla="*/ 6 h 6"/>
                  <a:gd name="T12" fmla="*/ 0 w 9"/>
                  <a:gd name="T13" fmla="*/ 6 h 6"/>
                  <a:gd name="T14" fmla="*/ 2 w 9"/>
                  <a:gd name="T15" fmla="*/ 6 h 6"/>
                  <a:gd name="T16" fmla="*/ 9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3"/>
                      <a:pt x="5" y="6"/>
                      <a:pt x="2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5" y="6"/>
                      <a:pt x="8" y="3"/>
                      <a:pt x="9" y="0"/>
                    </a:cubicBezTo>
                  </a:path>
                </a:pathLst>
              </a:custGeom>
              <a:solidFill>
                <a:srgbClr val="FFB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ïŝḻíḓé">
                <a:extLst>
                  <a:ext uri="{FF2B5EF4-FFF2-40B4-BE49-F238E27FC236}">
                    <a16:creationId xmlns:a16="http://schemas.microsoft.com/office/drawing/2014/main" id="{72AAB836-76E1-4DE5-A52F-40A9557A0D2E}"/>
                  </a:ext>
                </a:extLst>
              </p:cNvPr>
              <p:cNvSpPr/>
              <p:nvPr/>
            </p:nvSpPr>
            <p:spPr bwMode="auto">
              <a:xfrm>
                <a:off x="4175125" y="3227388"/>
                <a:ext cx="533400" cy="439738"/>
              </a:xfrm>
              <a:custGeom>
                <a:avLst/>
                <a:gdLst>
                  <a:gd name="T0" fmla="*/ 131 w 142"/>
                  <a:gd name="T1" fmla="*/ 0 h 117"/>
                  <a:gd name="T2" fmla="*/ 54 w 142"/>
                  <a:gd name="T3" fmla="*/ 63 h 117"/>
                  <a:gd name="T4" fmla="*/ 29 w 142"/>
                  <a:gd name="T5" fmla="*/ 71 h 117"/>
                  <a:gd name="T6" fmla="*/ 22 w 142"/>
                  <a:gd name="T7" fmla="*/ 77 h 117"/>
                  <a:gd name="T8" fmla="*/ 20 w 142"/>
                  <a:gd name="T9" fmla="*/ 77 h 117"/>
                  <a:gd name="T10" fmla="*/ 20 w 142"/>
                  <a:gd name="T11" fmla="*/ 77 h 117"/>
                  <a:gd name="T12" fmla="*/ 20 w 142"/>
                  <a:gd name="T13" fmla="*/ 77 h 117"/>
                  <a:gd name="T14" fmla="*/ 17 w 142"/>
                  <a:gd name="T15" fmla="*/ 75 h 117"/>
                  <a:gd name="T16" fmla="*/ 17 w 142"/>
                  <a:gd name="T17" fmla="*/ 75 h 117"/>
                  <a:gd name="T18" fmla="*/ 17 w 142"/>
                  <a:gd name="T19" fmla="*/ 75 h 117"/>
                  <a:gd name="T20" fmla="*/ 15 w 142"/>
                  <a:gd name="T21" fmla="*/ 74 h 117"/>
                  <a:gd name="T22" fmla="*/ 0 w 142"/>
                  <a:gd name="T23" fmla="*/ 76 h 117"/>
                  <a:gd name="T24" fmla="*/ 18 w 142"/>
                  <a:gd name="T25" fmla="*/ 117 h 117"/>
                  <a:gd name="T26" fmla="*/ 142 w 142"/>
                  <a:gd name="T27" fmla="*/ 7 h 117"/>
                  <a:gd name="T28" fmla="*/ 131 w 142"/>
                  <a:gd name="T2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17">
                    <a:moveTo>
                      <a:pt x="131" y="0"/>
                    </a:moveTo>
                    <a:cubicBezTo>
                      <a:pt x="110" y="27"/>
                      <a:pt x="87" y="51"/>
                      <a:pt x="54" y="63"/>
                    </a:cubicBezTo>
                    <a:cubicBezTo>
                      <a:pt x="46" y="67"/>
                      <a:pt x="38" y="69"/>
                      <a:pt x="29" y="71"/>
                    </a:cubicBezTo>
                    <a:cubicBezTo>
                      <a:pt x="28" y="74"/>
                      <a:pt x="25" y="77"/>
                      <a:pt x="22" y="77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19" y="77"/>
                      <a:pt x="18" y="76"/>
                      <a:pt x="17" y="75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16" y="74"/>
                      <a:pt x="16" y="74"/>
                      <a:pt x="15" y="74"/>
                    </a:cubicBezTo>
                    <a:cubicBezTo>
                      <a:pt x="10" y="74"/>
                      <a:pt x="5" y="75"/>
                      <a:pt x="0" y="76"/>
                    </a:cubicBezTo>
                    <a:cubicBezTo>
                      <a:pt x="2" y="93"/>
                      <a:pt x="10" y="107"/>
                      <a:pt x="18" y="117"/>
                    </a:cubicBezTo>
                    <a:cubicBezTo>
                      <a:pt x="44" y="91"/>
                      <a:pt x="111" y="31"/>
                      <a:pt x="142" y="7"/>
                    </a:cubicBezTo>
                    <a:cubicBezTo>
                      <a:pt x="139" y="5"/>
                      <a:pt x="135" y="2"/>
                      <a:pt x="131" y="0"/>
                    </a:cubicBezTo>
                  </a:path>
                </a:pathLst>
              </a:custGeom>
              <a:solidFill>
                <a:srgbClr val="FFA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íś1íḓè">
                <a:extLst>
                  <a:ext uri="{FF2B5EF4-FFF2-40B4-BE49-F238E27FC236}">
                    <a16:creationId xmlns:a16="http://schemas.microsoft.com/office/drawing/2014/main" id="{D88ABFE0-B246-4BE6-BB9B-64D7E22FD0EB}"/>
                  </a:ext>
                </a:extLst>
              </p:cNvPr>
              <p:cNvSpPr/>
              <p:nvPr/>
            </p:nvSpPr>
            <p:spPr bwMode="auto">
              <a:xfrm>
                <a:off x="4181475" y="3201988"/>
                <a:ext cx="677863" cy="600075"/>
              </a:xfrm>
              <a:custGeom>
                <a:avLst/>
                <a:gdLst>
                  <a:gd name="T0" fmla="*/ 153 w 180"/>
                  <a:gd name="T1" fmla="*/ 5 h 160"/>
                  <a:gd name="T2" fmla="*/ 172 w 180"/>
                  <a:gd name="T3" fmla="*/ 30 h 160"/>
                  <a:gd name="T4" fmla="*/ 27 w 180"/>
                  <a:gd name="T5" fmla="*/ 157 h 160"/>
                  <a:gd name="T6" fmla="*/ 5 w 180"/>
                  <a:gd name="T7" fmla="*/ 135 h 160"/>
                  <a:gd name="T8" fmla="*/ 153 w 180"/>
                  <a:gd name="T9" fmla="*/ 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60">
                    <a:moveTo>
                      <a:pt x="153" y="5"/>
                    </a:moveTo>
                    <a:cubicBezTo>
                      <a:pt x="161" y="0"/>
                      <a:pt x="180" y="21"/>
                      <a:pt x="172" y="30"/>
                    </a:cubicBezTo>
                    <a:cubicBezTo>
                      <a:pt x="164" y="40"/>
                      <a:pt x="32" y="153"/>
                      <a:pt x="27" y="157"/>
                    </a:cubicBezTo>
                    <a:cubicBezTo>
                      <a:pt x="22" y="160"/>
                      <a:pt x="0" y="144"/>
                      <a:pt x="5" y="135"/>
                    </a:cubicBezTo>
                    <a:cubicBezTo>
                      <a:pt x="10" y="126"/>
                      <a:pt x="135" y="15"/>
                      <a:pt x="153" y="5"/>
                    </a:cubicBezTo>
                  </a:path>
                </a:pathLst>
              </a:custGeom>
              <a:solidFill>
                <a:srgbClr val="FFC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iṡľiďè">
                <a:extLst>
                  <a:ext uri="{FF2B5EF4-FFF2-40B4-BE49-F238E27FC236}">
                    <a16:creationId xmlns:a16="http://schemas.microsoft.com/office/drawing/2014/main" id="{B2D49B48-905F-47FD-83AE-2FDE38F9D8CB}"/>
                  </a:ext>
                </a:extLst>
              </p:cNvPr>
              <p:cNvSpPr/>
              <p:nvPr/>
            </p:nvSpPr>
            <p:spPr bwMode="auto">
              <a:xfrm>
                <a:off x="4271963" y="3314700"/>
                <a:ext cx="557213" cy="476250"/>
              </a:xfrm>
              <a:custGeom>
                <a:avLst/>
                <a:gdLst>
                  <a:gd name="T0" fmla="*/ 0 w 148"/>
                  <a:gd name="T1" fmla="*/ 127 h 127"/>
                  <a:gd name="T2" fmla="*/ 0 w 148"/>
                  <a:gd name="T3" fmla="*/ 127 h 127"/>
                  <a:gd name="T4" fmla="*/ 0 w 148"/>
                  <a:gd name="T5" fmla="*/ 127 h 127"/>
                  <a:gd name="T6" fmla="*/ 3 w 148"/>
                  <a:gd name="T7" fmla="*/ 127 h 127"/>
                  <a:gd name="T8" fmla="*/ 1 w 148"/>
                  <a:gd name="T9" fmla="*/ 127 h 127"/>
                  <a:gd name="T10" fmla="*/ 0 w 148"/>
                  <a:gd name="T11" fmla="*/ 127 h 127"/>
                  <a:gd name="T12" fmla="*/ 1 w 148"/>
                  <a:gd name="T13" fmla="*/ 127 h 127"/>
                  <a:gd name="T14" fmla="*/ 3 w 148"/>
                  <a:gd name="T15" fmla="*/ 127 h 127"/>
                  <a:gd name="T16" fmla="*/ 148 w 148"/>
                  <a:gd name="T17" fmla="*/ 0 h 127"/>
                  <a:gd name="T18" fmla="*/ 148 w 148"/>
                  <a:gd name="T19" fmla="*/ 0 h 127"/>
                  <a:gd name="T20" fmla="*/ 148 w 148"/>
                  <a:gd name="T21" fmla="*/ 0 h 127"/>
                  <a:gd name="T22" fmla="*/ 148 w 148"/>
                  <a:gd name="T23" fmla="*/ 0 h 127"/>
                  <a:gd name="T24" fmla="*/ 148 w 148"/>
                  <a:gd name="T25" fmla="*/ 0 h 127"/>
                  <a:gd name="T26" fmla="*/ 148 w 148"/>
                  <a:gd name="T27" fmla="*/ 0 h 127"/>
                  <a:gd name="T28" fmla="*/ 148 w 148"/>
                  <a:gd name="T29" fmla="*/ 0 h 127"/>
                  <a:gd name="T30" fmla="*/ 148 w 148"/>
                  <a:gd name="T31" fmla="*/ 0 h 127"/>
                  <a:gd name="T32" fmla="*/ 148 w 148"/>
                  <a:gd name="T3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8" h="127">
                    <a:moveTo>
                      <a:pt x="0" y="127"/>
                    </a:move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moveTo>
                      <a:pt x="3" y="127"/>
                    </a:moveTo>
                    <a:cubicBezTo>
                      <a:pt x="2" y="127"/>
                      <a:pt x="2" y="127"/>
                      <a:pt x="1" y="127"/>
                    </a:cubicBezTo>
                    <a:cubicBezTo>
                      <a:pt x="1" y="127"/>
                      <a:pt x="0" y="127"/>
                      <a:pt x="0" y="127"/>
                    </a:cubicBezTo>
                    <a:cubicBezTo>
                      <a:pt x="0" y="127"/>
                      <a:pt x="1" y="127"/>
                      <a:pt x="1" y="127"/>
                    </a:cubicBezTo>
                    <a:cubicBezTo>
                      <a:pt x="2" y="127"/>
                      <a:pt x="2" y="127"/>
                      <a:pt x="3" y="127"/>
                    </a:cubicBezTo>
                    <a:moveTo>
                      <a:pt x="148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moveTo>
                      <a:pt x="148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moveTo>
                      <a:pt x="148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</a:path>
                </a:pathLst>
              </a:custGeom>
              <a:solidFill>
                <a:srgbClr val="FFF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ï$ļïḍè">
                <a:extLst>
                  <a:ext uri="{FF2B5EF4-FFF2-40B4-BE49-F238E27FC236}">
                    <a16:creationId xmlns:a16="http://schemas.microsoft.com/office/drawing/2014/main" id="{D3E6C30C-A49A-44E2-8B35-E8B9125BA7C1}"/>
                  </a:ext>
                </a:extLst>
              </p:cNvPr>
              <p:cNvSpPr/>
              <p:nvPr/>
            </p:nvSpPr>
            <p:spPr bwMode="auto">
              <a:xfrm>
                <a:off x="4200525" y="3276600"/>
                <a:ext cx="636588" cy="514350"/>
              </a:xfrm>
              <a:custGeom>
                <a:avLst/>
                <a:gdLst>
                  <a:gd name="T0" fmla="*/ 168 w 169"/>
                  <a:gd name="T1" fmla="*/ 0 h 137"/>
                  <a:gd name="T2" fmla="*/ 55 w 169"/>
                  <a:gd name="T3" fmla="*/ 83 h 137"/>
                  <a:gd name="T4" fmla="*/ 0 w 169"/>
                  <a:gd name="T5" fmla="*/ 118 h 137"/>
                  <a:gd name="T6" fmla="*/ 19 w 169"/>
                  <a:gd name="T7" fmla="*/ 137 h 137"/>
                  <a:gd name="T8" fmla="*/ 19 w 169"/>
                  <a:gd name="T9" fmla="*/ 137 h 137"/>
                  <a:gd name="T10" fmla="*/ 19 w 169"/>
                  <a:gd name="T11" fmla="*/ 137 h 137"/>
                  <a:gd name="T12" fmla="*/ 20 w 169"/>
                  <a:gd name="T13" fmla="*/ 137 h 137"/>
                  <a:gd name="T14" fmla="*/ 22 w 169"/>
                  <a:gd name="T15" fmla="*/ 137 h 137"/>
                  <a:gd name="T16" fmla="*/ 22 w 169"/>
                  <a:gd name="T17" fmla="*/ 137 h 137"/>
                  <a:gd name="T18" fmla="*/ 167 w 169"/>
                  <a:gd name="T19" fmla="*/ 10 h 137"/>
                  <a:gd name="T20" fmla="*/ 167 w 169"/>
                  <a:gd name="T21" fmla="*/ 10 h 137"/>
                  <a:gd name="T22" fmla="*/ 167 w 169"/>
                  <a:gd name="T23" fmla="*/ 10 h 137"/>
                  <a:gd name="T24" fmla="*/ 167 w 169"/>
                  <a:gd name="T25" fmla="*/ 10 h 137"/>
                  <a:gd name="T26" fmla="*/ 167 w 169"/>
                  <a:gd name="T27" fmla="*/ 10 h 137"/>
                  <a:gd name="T28" fmla="*/ 167 w 169"/>
                  <a:gd name="T29" fmla="*/ 10 h 137"/>
                  <a:gd name="T30" fmla="*/ 167 w 169"/>
                  <a:gd name="T31" fmla="*/ 10 h 137"/>
                  <a:gd name="T32" fmla="*/ 168 w 169"/>
                  <a:gd name="T3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137">
                    <a:moveTo>
                      <a:pt x="168" y="0"/>
                    </a:moveTo>
                    <a:cubicBezTo>
                      <a:pt x="133" y="31"/>
                      <a:pt x="94" y="58"/>
                      <a:pt x="55" y="83"/>
                    </a:cubicBezTo>
                    <a:cubicBezTo>
                      <a:pt x="37" y="96"/>
                      <a:pt x="19" y="107"/>
                      <a:pt x="0" y="118"/>
                    </a:cubicBezTo>
                    <a:cubicBezTo>
                      <a:pt x="0" y="125"/>
                      <a:pt x="12" y="136"/>
                      <a:pt x="19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20" y="137"/>
                      <a:pt x="20" y="137"/>
                    </a:cubicBezTo>
                    <a:cubicBezTo>
                      <a:pt x="21" y="137"/>
                      <a:pt x="21" y="137"/>
                      <a:pt x="22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7" y="133"/>
                      <a:pt x="159" y="2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69" y="7"/>
                      <a:pt x="169" y="3"/>
                      <a:pt x="168" y="0"/>
                    </a:cubicBezTo>
                  </a:path>
                </a:pathLst>
              </a:custGeom>
              <a:solidFill>
                <a:srgbClr val="FFB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îṣļîďê">
                <a:extLst>
                  <a:ext uri="{FF2B5EF4-FFF2-40B4-BE49-F238E27FC236}">
                    <a16:creationId xmlns:a16="http://schemas.microsoft.com/office/drawing/2014/main" id="{5A9C8C33-11BD-402C-8665-81920B58B829}"/>
                  </a:ext>
                </a:extLst>
              </p:cNvPr>
              <p:cNvSpPr/>
              <p:nvPr/>
            </p:nvSpPr>
            <p:spPr bwMode="auto">
              <a:xfrm>
                <a:off x="4630738" y="3246438"/>
                <a:ext cx="153988" cy="120650"/>
              </a:xfrm>
              <a:custGeom>
                <a:avLst/>
                <a:gdLst>
                  <a:gd name="T0" fmla="*/ 36 w 41"/>
                  <a:gd name="T1" fmla="*/ 0 h 32"/>
                  <a:gd name="T2" fmla="*/ 34 w 41"/>
                  <a:gd name="T3" fmla="*/ 1 h 32"/>
                  <a:gd name="T4" fmla="*/ 2 w 41"/>
                  <a:gd name="T5" fmla="*/ 27 h 32"/>
                  <a:gd name="T6" fmla="*/ 4 w 41"/>
                  <a:gd name="T7" fmla="*/ 32 h 32"/>
                  <a:gd name="T8" fmla="*/ 6 w 41"/>
                  <a:gd name="T9" fmla="*/ 31 h 32"/>
                  <a:gd name="T10" fmla="*/ 39 w 41"/>
                  <a:gd name="T11" fmla="*/ 5 h 32"/>
                  <a:gd name="T12" fmla="*/ 36 w 41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32">
                    <a:moveTo>
                      <a:pt x="36" y="0"/>
                    </a:moveTo>
                    <a:cubicBezTo>
                      <a:pt x="36" y="0"/>
                      <a:pt x="35" y="0"/>
                      <a:pt x="34" y="1"/>
                    </a:cubicBezTo>
                    <a:cubicBezTo>
                      <a:pt x="23" y="9"/>
                      <a:pt x="13" y="18"/>
                      <a:pt x="2" y="27"/>
                    </a:cubicBezTo>
                    <a:cubicBezTo>
                      <a:pt x="0" y="29"/>
                      <a:pt x="2" y="32"/>
                      <a:pt x="4" y="32"/>
                    </a:cubicBezTo>
                    <a:cubicBezTo>
                      <a:pt x="5" y="32"/>
                      <a:pt x="6" y="32"/>
                      <a:pt x="6" y="31"/>
                    </a:cubicBezTo>
                    <a:cubicBezTo>
                      <a:pt x="17" y="22"/>
                      <a:pt x="28" y="14"/>
                      <a:pt x="39" y="5"/>
                    </a:cubicBezTo>
                    <a:cubicBezTo>
                      <a:pt x="41" y="3"/>
                      <a:pt x="39" y="0"/>
                      <a:pt x="36" y="0"/>
                    </a:cubicBezTo>
                  </a:path>
                </a:pathLst>
              </a:custGeom>
              <a:solidFill>
                <a:srgbClr val="FFD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i$ḻïḋé">
                <a:extLst>
                  <a:ext uri="{FF2B5EF4-FFF2-40B4-BE49-F238E27FC236}">
                    <a16:creationId xmlns:a16="http://schemas.microsoft.com/office/drawing/2014/main" id="{740FB89B-A776-43F1-86AB-83B4950EE8F7}"/>
                  </a:ext>
                </a:extLst>
              </p:cNvPr>
              <p:cNvSpPr/>
              <p:nvPr/>
            </p:nvSpPr>
            <p:spPr bwMode="auto">
              <a:xfrm>
                <a:off x="4551363" y="3375025"/>
                <a:ext cx="71438" cy="52388"/>
              </a:xfrm>
              <a:custGeom>
                <a:avLst/>
                <a:gdLst>
                  <a:gd name="T0" fmla="*/ 15 w 19"/>
                  <a:gd name="T1" fmla="*/ 0 h 14"/>
                  <a:gd name="T2" fmla="*/ 13 w 19"/>
                  <a:gd name="T3" fmla="*/ 0 h 14"/>
                  <a:gd name="T4" fmla="*/ 2 w 19"/>
                  <a:gd name="T5" fmla="*/ 8 h 14"/>
                  <a:gd name="T6" fmla="*/ 1 w 19"/>
                  <a:gd name="T7" fmla="*/ 12 h 14"/>
                  <a:gd name="T8" fmla="*/ 4 w 19"/>
                  <a:gd name="T9" fmla="*/ 14 h 14"/>
                  <a:gd name="T10" fmla="*/ 5 w 19"/>
                  <a:gd name="T11" fmla="*/ 13 h 14"/>
                  <a:gd name="T12" fmla="*/ 16 w 19"/>
                  <a:gd name="T13" fmla="*/ 6 h 14"/>
                  <a:gd name="T14" fmla="*/ 15 w 19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15" y="0"/>
                    </a:moveTo>
                    <a:cubicBezTo>
                      <a:pt x="14" y="0"/>
                      <a:pt x="14" y="0"/>
                      <a:pt x="13" y="0"/>
                    </a:cubicBezTo>
                    <a:cubicBezTo>
                      <a:pt x="10" y="3"/>
                      <a:pt x="6" y="5"/>
                      <a:pt x="2" y="8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3" y="14"/>
                      <a:pt x="4" y="14"/>
                    </a:cubicBezTo>
                    <a:cubicBezTo>
                      <a:pt x="4" y="14"/>
                      <a:pt x="5" y="14"/>
                      <a:pt x="5" y="13"/>
                    </a:cubicBezTo>
                    <a:cubicBezTo>
                      <a:pt x="9" y="11"/>
                      <a:pt x="13" y="8"/>
                      <a:pt x="16" y="6"/>
                    </a:cubicBezTo>
                    <a:cubicBezTo>
                      <a:pt x="19" y="4"/>
                      <a:pt x="18" y="0"/>
                      <a:pt x="15" y="0"/>
                    </a:cubicBezTo>
                  </a:path>
                </a:pathLst>
              </a:custGeom>
              <a:solidFill>
                <a:srgbClr val="FFD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ïśḷíďè">
                <a:extLst>
                  <a:ext uri="{FF2B5EF4-FFF2-40B4-BE49-F238E27FC236}">
                    <a16:creationId xmlns:a16="http://schemas.microsoft.com/office/drawing/2014/main" id="{39E6ABB0-16C8-469E-9F80-E086003C8198}"/>
                  </a:ext>
                </a:extLst>
              </p:cNvPr>
              <p:cNvSpPr/>
              <p:nvPr/>
            </p:nvSpPr>
            <p:spPr bwMode="auto">
              <a:xfrm>
                <a:off x="4551363" y="3205163"/>
                <a:ext cx="90488" cy="41275"/>
              </a:xfrm>
              <a:custGeom>
                <a:avLst/>
                <a:gdLst>
                  <a:gd name="T0" fmla="*/ 5 w 24"/>
                  <a:gd name="T1" fmla="*/ 0 h 11"/>
                  <a:gd name="T2" fmla="*/ 4 w 24"/>
                  <a:gd name="T3" fmla="*/ 6 h 11"/>
                  <a:gd name="T4" fmla="*/ 19 w 24"/>
                  <a:gd name="T5" fmla="*/ 11 h 11"/>
                  <a:gd name="T6" fmla="*/ 20 w 24"/>
                  <a:gd name="T7" fmla="*/ 11 h 11"/>
                  <a:gd name="T8" fmla="*/ 21 w 24"/>
                  <a:gd name="T9" fmla="*/ 5 h 11"/>
                  <a:gd name="T10" fmla="*/ 5 w 24"/>
                  <a:gd name="T11" fmla="*/ 0 h 11"/>
                  <a:gd name="T12" fmla="*/ 5 w 2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1">
                    <a:moveTo>
                      <a:pt x="5" y="0"/>
                    </a:moveTo>
                    <a:cubicBezTo>
                      <a:pt x="1" y="0"/>
                      <a:pt x="0" y="5"/>
                      <a:pt x="4" y="6"/>
                    </a:cubicBezTo>
                    <a:cubicBezTo>
                      <a:pt x="9" y="7"/>
                      <a:pt x="14" y="9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11"/>
                      <a:pt x="24" y="6"/>
                      <a:pt x="21" y="5"/>
                    </a:cubicBezTo>
                    <a:cubicBezTo>
                      <a:pt x="16" y="3"/>
                      <a:pt x="11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C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iŝlïďê">
                <a:extLst>
                  <a:ext uri="{FF2B5EF4-FFF2-40B4-BE49-F238E27FC236}">
                    <a16:creationId xmlns:a16="http://schemas.microsoft.com/office/drawing/2014/main" id="{CC192A79-C782-49E6-B051-AD3E106FF7A3}"/>
                  </a:ext>
                </a:extLst>
              </p:cNvPr>
              <p:cNvSpPr/>
              <p:nvPr/>
            </p:nvSpPr>
            <p:spPr bwMode="auto">
              <a:xfrm>
                <a:off x="4502150" y="3194050"/>
                <a:ext cx="44450" cy="26988"/>
              </a:xfrm>
              <a:custGeom>
                <a:avLst/>
                <a:gdLst>
                  <a:gd name="T0" fmla="*/ 3 w 12"/>
                  <a:gd name="T1" fmla="*/ 0 h 7"/>
                  <a:gd name="T2" fmla="*/ 0 w 12"/>
                  <a:gd name="T3" fmla="*/ 4 h 7"/>
                  <a:gd name="T4" fmla="*/ 3 w 12"/>
                  <a:gd name="T5" fmla="*/ 7 h 7"/>
                  <a:gd name="T6" fmla="*/ 7 w 12"/>
                  <a:gd name="T7" fmla="*/ 7 h 7"/>
                  <a:gd name="T8" fmla="*/ 7 w 12"/>
                  <a:gd name="T9" fmla="*/ 7 h 7"/>
                  <a:gd name="T10" fmla="*/ 8 w 12"/>
                  <a:gd name="T11" fmla="*/ 1 h 7"/>
                  <a:gd name="T12" fmla="*/ 3 w 12"/>
                  <a:gd name="T13" fmla="*/ 0 h 7"/>
                  <a:gd name="T14" fmla="*/ 3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7"/>
                    </a:cubicBezTo>
                    <a:cubicBezTo>
                      <a:pt x="4" y="7"/>
                      <a:pt x="6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7"/>
                      <a:pt x="12" y="2"/>
                      <a:pt x="8" y="1"/>
                    </a:cubicBezTo>
                    <a:cubicBezTo>
                      <a:pt x="7" y="1"/>
                      <a:pt x="5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C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íŝḷîḑê">
                <a:extLst>
                  <a:ext uri="{FF2B5EF4-FFF2-40B4-BE49-F238E27FC236}">
                    <a16:creationId xmlns:a16="http://schemas.microsoft.com/office/drawing/2014/main" id="{646DB267-E6F7-4F33-8E20-D1CB9A4527DC}"/>
                  </a:ext>
                </a:extLst>
              </p:cNvPr>
              <p:cNvSpPr/>
              <p:nvPr/>
            </p:nvSpPr>
            <p:spPr bwMode="auto">
              <a:xfrm>
                <a:off x="5051425" y="4584700"/>
                <a:ext cx="161925" cy="33338"/>
              </a:xfrm>
              <a:custGeom>
                <a:avLst/>
                <a:gdLst>
                  <a:gd name="T0" fmla="*/ 15 w 43"/>
                  <a:gd name="T1" fmla="*/ 0 h 9"/>
                  <a:gd name="T2" fmla="*/ 4 w 43"/>
                  <a:gd name="T3" fmla="*/ 0 h 9"/>
                  <a:gd name="T4" fmla="*/ 3 w 43"/>
                  <a:gd name="T5" fmla="*/ 7 h 9"/>
                  <a:gd name="T6" fmla="*/ 4 w 43"/>
                  <a:gd name="T7" fmla="*/ 7 h 9"/>
                  <a:gd name="T8" fmla="*/ 15 w 43"/>
                  <a:gd name="T9" fmla="*/ 6 h 9"/>
                  <a:gd name="T10" fmla="*/ 38 w 43"/>
                  <a:gd name="T11" fmla="*/ 9 h 9"/>
                  <a:gd name="T12" fmla="*/ 38 w 43"/>
                  <a:gd name="T13" fmla="*/ 9 h 9"/>
                  <a:gd name="T14" fmla="*/ 39 w 43"/>
                  <a:gd name="T15" fmla="*/ 3 h 9"/>
                  <a:gd name="T16" fmla="*/ 15 w 4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9">
                    <a:moveTo>
                      <a:pt x="15" y="0"/>
                    </a:moveTo>
                    <a:cubicBezTo>
                      <a:pt x="11" y="0"/>
                      <a:pt x="7" y="0"/>
                      <a:pt x="4" y="0"/>
                    </a:cubicBezTo>
                    <a:cubicBezTo>
                      <a:pt x="0" y="1"/>
                      <a:pt x="0" y="7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7" y="6"/>
                      <a:pt x="11" y="6"/>
                      <a:pt x="15" y="6"/>
                    </a:cubicBezTo>
                    <a:cubicBezTo>
                      <a:pt x="22" y="6"/>
                      <a:pt x="30" y="7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42" y="9"/>
                      <a:pt x="43" y="4"/>
                      <a:pt x="39" y="3"/>
                    </a:cubicBezTo>
                    <a:cubicBezTo>
                      <a:pt x="31" y="1"/>
                      <a:pt x="23" y="0"/>
                      <a:pt x="15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íSlíďe">
                <a:extLst>
                  <a:ext uri="{FF2B5EF4-FFF2-40B4-BE49-F238E27FC236}">
                    <a16:creationId xmlns:a16="http://schemas.microsoft.com/office/drawing/2014/main" id="{DC46814B-DD79-4EE8-8130-5C5EBFBC1F15}"/>
                  </a:ext>
                </a:extLst>
              </p:cNvPr>
              <p:cNvSpPr/>
              <p:nvPr/>
            </p:nvSpPr>
            <p:spPr bwMode="auto">
              <a:xfrm>
                <a:off x="5224463" y="4614863"/>
                <a:ext cx="57150" cy="55563"/>
              </a:xfrm>
              <a:custGeom>
                <a:avLst/>
                <a:gdLst>
                  <a:gd name="T0" fmla="*/ 3 w 15"/>
                  <a:gd name="T1" fmla="*/ 0 h 15"/>
                  <a:gd name="T2" fmla="*/ 0 w 15"/>
                  <a:gd name="T3" fmla="*/ 2 h 15"/>
                  <a:gd name="T4" fmla="*/ 3 w 15"/>
                  <a:gd name="T5" fmla="*/ 6 h 15"/>
                  <a:gd name="T6" fmla="*/ 8 w 15"/>
                  <a:gd name="T7" fmla="*/ 13 h 15"/>
                  <a:gd name="T8" fmla="*/ 11 w 15"/>
                  <a:gd name="T9" fmla="*/ 15 h 15"/>
                  <a:gd name="T10" fmla="*/ 14 w 15"/>
                  <a:gd name="T11" fmla="*/ 11 h 15"/>
                  <a:gd name="T12" fmla="*/ 4 w 15"/>
                  <a:gd name="T13" fmla="*/ 0 h 15"/>
                  <a:gd name="T14" fmla="*/ 3 w 15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4"/>
                      <a:pt x="1" y="5"/>
                      <a:pt x="3" y="6"/>
                    </a:cubicBezTo>
                    <a:cubicBezTo>
                      <a:pt x="6" y="7"/>
                      <a:pt x="8" y="10"/>
                      <a:pt x="8" y="13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3" y="15"/>
                      <a:pt x="15" y="14"/>
                      <a:pt x="14" y="11"/>
                    </a:cubicBezTo>
                    <a:cubicBezTo>
                      <a:pt x="13" y="6"/>
                      <a:pt x="9" y="2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išliḋè">
                <a:extLst>
                  <a:ext uri="{FF2B5EF4-FFF2-40B4-BE49-F238E27FC236}">
                    <a16:creationId xmlns:a16="http://schemas.microsoft.com/office/drawing/2014/main" id="{C1D2BD33-4497-412B-A1C4-2A60F7A4B99D}"/>
                  </a:ext>
                </a:extLst>
              </p:cNvPr>
              <p:cNvSpPr/>
              <p:nvPr/>
            </p:nvSpPr>
            <p:spPr bwMode="auto">
              <a:xfrm>
                <a:off x="4464050" y="5060950"/>
                <a:ext cx="188913" cy="57150"/>
              </a:xfrm>
              <a:custGeom>
                <a:avLst/>
                <a:gdLst>
                  <a:gd name="T0" fmla="*/ 5 w 50"/>
                  <a:gd name="T1" fmla="*/ 0 h 15"/>
                  <a:gd name="T2" fmla="*/ 3 w 50"/>
                  <a:gd name="T3" fmla="*/ 6 h 15"/>
                  <a:gd name="T4" fmla="*/ 37 w 50"/>
                  <a:gd name="T5" fmla="*/ 15 h 15"/>
                  <a:gd name="T6" fmla="*/ 46 w 50"/>
                  <a:gd name="T7" fmla="*/ 14 h 15"/>
                  <a:gd name="T8" fmla="*/ 46 w 50"/>
                  <a:gd name="T9" fmla="*/ 8 h 15"/>
                  <a:gd name="T10" fmla="*/ 46 w 50"/>
                  <a:gd name="T11" fmla="*/ 8 h 15"/>
                  <a:gd name="T12" fmla="*/ 37 w 50"/>
                  <a:gd name="T13" fmla="*/ 8 h 15"/>
                  <a:gd name="T14" fmla="*/ 6 w 50"/>
                  <a:gd name="T15" fmla="*/ 0 h 15"/>
                  <a:gd name="T16" fmla="*/ 5 w 5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5">
                    <a:moveTo>
                      <a:pt x="5" y="0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14" y="12"/>
                      <a:pt x="25" y="15"/>
                      <a:pt x="37" y="15"/>
                    </a:cubicBezTo>
                    <a:cubicBezTo>
                      <a:pt x="40" y="15"/>
                      <a:pt x="43" y="15"/>
                      <a:pt x="46" y="14"/>
                    </a:cubicBezTo>
                    <a:cubicBezTo>
                      <a:pt x="50" y="14"/>
                      <a:pt x="50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3" y="8"/>
                      <a:pt x="40" y="8"/>
                      <a:pt x="37" y="8"/>
                    </a:cubicBezTo>
                    <a:cubicBezTo>
                      <a:pt x="27" y="8"/>
                      <a:pt x="16" y="6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ís1ïḋé">
                <a:extLst>
                  <a:ext uri="{FF2B5EF4-FFF2-40B4-BE49-F238E27FC236}">
                    <a16:creationId xmlns:a16="http://schemas.microsoft.com/office/drawing/2014/main" id="{904F0876-A155-4F3B-AD4E-EF9CFBCFA04C}"/>
                  </a:ext>
                </a:extLst>
              </p:cNvPr>
              <p:cNvSpPr/>
              <p:nvPr/>
            </p:nvSpPr>
            <p:spPr bwMode="auto">
              <a:xfrm>
                <a:off x="4675188" y="5022850"/>
                <a:ext cx="57150" cy="71438"/>
              </a:xfrm>
              <a:custGeom>
                <a:avLst/>
                <a:gdLst>
                  <a:gd name="T0" fmla="*/ 11 w 15"/>
                  <a:gd name="T1" fmla="*/ 0 h 19"/>
                  <a:gd name="T2" fmla="*/ 9 w 15"/>
                  <a:gd name="T3" fmla="*/ 3 h 19"/>
                  <a:gd name="T4" fmla="*/ 3 w 15"/>
                  <a:gd name="T5" fmla="*/ 13 h 19"/>
                  <a:gd name="T6" fmla="*/ 4 w 15"/>
                  <a:gd name="T7" fmla="*/ 19 h 19"/>
                  <a:gd name="T8" fmla="*/ 6 w 15"/>
                  <a:gd name="T9" fmla="*/ 18 h 19"/>
                  <a:gd name="T10" fmla="*/ 15 w 15"/>
                  <a:gd name="T11" fmla="*/ 4 h 19"/>
                  <a:gd name="T12" fmla="*/ 11 w 15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11" y="0"/>
                    </a:moveTo>
                    <a:cubicBezTo>
                      <a:pt x="10" y="0"/>
                      <a:pt x="9" y="1"/>
                      <a:pt x="9" y="3"/>
                    </a:cubicBezTo>
                    <a:cubicBezTo>
                      <a:pt x="8" y="7"/>
                      <a:pt x="6" y="10"/>
                      <a:pt x="3" y="13"/>
                    </a:cubicBezTo>
                    <a:cubicBezTo>
                      <a:pt x="0" y="15"/>
                      <a:pt x="2" y="19"/>
                      <a:pt x="4" y="19"/>
                    </a:cubicBezTo>
                    <a:cubicBezTo>
                      <a:pt x="5" y="19"/>
                      <a:pt x="5" y="19"/>
                      <a:pt x="6" y="18"/>
                    </a:cubicBezTo>
                    <a:cubicBezTo>
                      <a:pt x="10" y="15"/>
                      <a:pt x="14" y="10"/>
                      <a:pt x="15" y="4"/>
                    </a:cubicBezTo>
                    <a:cubicBezTo>
                      <a:pt x="15" y="2"/>
                      <a:pt x="13" y="0"/>
                      <a:pt x="11" y="0"/>
                    </a:cubicBezTo>
                  </a:path>
                </a:pathLst>
              </a:custGeom>
              <a:solidFill>
                <a:srgbClr val="2B70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D6094C-D0E6-4892-8D0E-01A1D59C1F21}"/>
              </a:ext>
            </a:extLst>
          </p:cNvPr>
          <p:cNvGrpSpPr/>
          <p:nvPr/>
        </p:nvGrpSpPr>
        <p:grpSpPr>
          <a:xfrm>
            <a:off x="5145613" y="2493780"/>
            <a:ext cx="611187" cy="612775"/>
            <a:chOff x="4485555" y="2497671"/>
            <a:chExt cx="611524" cy="611524"/>
          </a:xfrm>
        </p:grpSpPr>
        <p:sp>
          <p:nvSpPr>
            <p:cNvPr id="45" name="任意多边形 35">
              <a:extLst>
                <a:ext uri="{FF2B5EF4-FFF2-40B4-BE49-F238E27FC236}">
                  <a16:creationId xmlns:a16="http://schemas.microsoft.com/office/drawing/2014/main" id="{6FF79647-913D-4609-8E65-5E5CCBFFC49A}"/>
                </a:ext>
              </a:extLst>
            </p:cNvPr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F6D6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KSO_Shape">
              <a:extLst>
                <a:ext uri="{FF2B5EF4-FFF2-40B4-BE49-F238E27FC236}">
                  <a16:creationId xmlns:a16="http://schemas.microsoft.com/office/drawing/2014/main" id="{E71C409F-A574-4349-99E6-AA856DE97EEC}"/>
                </a:ext>
              </a:extLst>
            </p:cNvPr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98CB83-D4BA-4563-9F8B-6EB5EA425A3E}"/>
              </a:ext>
            </a:extLst>
          </p:cNvPr>
          <p:cNvGrpSpPr/>
          <p:nvPr/>
        </p:nvGrpSpPr>
        <p:grpSpPr>
          <a:xfrm>
            <a:off x="6446722" y="2503305"/>
            <a:ext cx="609600" cy="612775"/>
            <a:chOff x="7099916" y="2497671"/>
            <a:chExt cx="610268" cy="611524"/>
          </a:xfrm>
        </p:grpSpPr>
        <p:sp>
          <p:nvSpPr>
            <p:cNvPr id="48" name="任意多边形 32">
              <a:extLst>
                <a:ext uri="{FF2B5EF4-FFF2-40B4-BE49-F238E27FC236}">
                  <a16:creationId xmlns:a16="http://schemas.microsoft.com/office/drawing/2014/main" id="{934B0ADD-5C8E-4AB0-B2AF-C88898A727F8}"/>
                </a:ext>
              </a:extLst>
            </p:cNvPr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KSO_Shape">
              <a:extLst>
                <a:ext uri="{FF2B5EF4-FFF2-40B4-BE49-F238E27FC236}">
                  <a16:creationId xmlns:a16="http://schemas.microsoft.com/office/drawing/2014/main" id="{150F4618-DD42-44EC-BD7B-A06CE6087FCB}"/>
                </a:ext>
              </a:extLst>
            </p:cNvPr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64538" y="1989476"/>
            <a:ext cx="2671763" cy="3959734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6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7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8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19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0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  <p:sp>
          <p:nvSpPr>
            <p:cNvPr id="21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FA783A"/>
                </a:gs>
                <a:gs pos="100000">
                  <a:srgbClr val="FE9D3F"/>
                </a:gs>
              </a:gsLst>
              <a:lin ang="6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/>
              <a:endParaRPr lang="zh-CN" altLang="en-US" strike="noStrike" noProof="1"/>
            </a:p>
          </p:txBody>
        </p:sp>
      </p:grpSp>
      <p:sp>
        <p:nvSpPr>
          <p:cNvPr id="22" name="矩形 21"/>
          <p:cNvSpPr/>
          <p:nvPr/>
        </p:nvSpPr>
        <p:spPr>
          <a:xfrm>
            <a:off x="4832840" y="2933518"/>
            <a:ext cx="2492991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大数据技术</a:t>
            </a:r>
            <a:endParaRPr lang="zh-CN" altLang="en-US" sz="3600" dirty="0">
              <a:solidFill>
                <a:schemeClr val="bg1"/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92788" y="1239655"/>
            <a:ext cx="609600" cy="611188"/>
            <a:chOff x="5792736" y="1742999"/>
            <a:chExt cx="610268" cy="611524"/>
          </a:xfrm>
        </p:grpSpPr>
        <p:sp>
          <p:nvSpPr>
            <p:cNvPr id="24" name="任意多边形 23"/>
            <p:cNvSpPr/>
            <p:nvPr/>
          </p:nvSpPr>
          <p:spPr>
            <a:xfrm>
              <a:off x="5792736" y="1742999"/>
              <a:ext cx="610268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FA783A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991136" y="1913773"/>
              <a:ext cx="213469" cy="269975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550" y="3503430"/>
            <a:ext cx="609600" cy="611188"/>
            <a:chOff x="7099916" y="4007017"/>
            <a:chExt cx="610268" cy="611524"/>
          </a:xfrm>
        </p:grpSpPr>
        <p:sp>
          <p:nvSpPr>
            <p:cNvPr id="27" name="任意多边形 26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rgbClr val="7030A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10025" y="3503430"/>
            <a:ext cx="611188" cy="611188"/>
            <a:chOff x="4485555" y="4007017"/>
            <a:chExt cx="611524" cy="611524"/>
          </a:xfrm>
        </p:grpSpPr>
        <p:sp>
          <p:nvSpPr>
            <p:cNvPr id="30" name="任意多边形 29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00B05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fontAlgn="auto">
                <a:defRPr/>
              </a:pPr>
              <a:endParaRPr lang="zh-CN" altLang="en-US" sz="1400" strike="noStrike" noProof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29451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6D6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提取</a:t>
            </a:r>
            <a:endParaRPr lang="en-US" altLang="zh-CN" sz="2400" b="1" dirty="0">
              <a:solidFill>
                <a:srgbClr val="FF6D6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089" y="3344654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B0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采集</a:t>
            </a:r>
            <a:endParaRPr lang="en-US" altLang="zh-CN" sz="2400" b="1" dirty="0">
              <a:solidFill>
                <a:srgbClr val="00B05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00548" y="1780513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3760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分析</a:t>
            </a:r>
            <a:endParaRPr lang="en-US" altLang="zh-CN" sz="2400" b="1" dirty="0">
              <a:solidFill>
                <a:srgbClr val="376092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00548" y="335738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5D2885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表达</a:t>
            </a:r>
            <a:endParaRPr lang="en-US" altLang="zh-CN" sz="2400" b="1" dirty="0">
              <a:solidFill>
                <a:srgbClr val="5D2885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80051" y="3186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A783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存储</a:t>
            </a:r>
            <a:endParaRPr lang="en-US" altLang="zh-CN" sz="2400" b="1" dirty="0">
              <a:solidFill>
                <a:srgbClr val="FA783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6433BB-D833-4F02-AA8A-36F979846B43}"/>
              </a:ext>
            </a:extLst>
          </p:cNvPr>
          <p:cNvSpPr txBox="1"/>
          <p:nvPr/>
        </p:nvSpPr>
        <p:spPr>
          <a:xfrm>
            <a:off x="1765549" y="3715952"/>
            <a:ext cx="19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大数据采集技术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079F0-9335-48BE-8AC1-6011D8503D76}"/>
              </a:ext>
            </a:extLst>
          </p:cNvPr>
          <p:cNvSpPr txBox="1"/>
          <p:nvPr/>
        </p:nvSpPr>
        <p:spPr>
          <a:xfrm>
            <a:off x="1532692" y="2205391"/>
            <a:ext cx="236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大数据预处理技术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A4116D-CF6A-4269-B359-15BB653237E1}"/>
              </a:ext>
            </a:extLst>
          </p:cNvPr>
          <p:cNvSpPr txBox="1"/>
          <p:nvPr/>
        </p:nvSpPr>
        <p:spPr>
          <a:xfrm>
            <a:off x="4822638" y="729853"/>
            <a:ext cx="275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sym typeface="微软雅黑" panose="020B0503020204020204" pitchFamily="34" charset="-122"/>
              </a:rPr>
              <a:t>大数据存储与管理技术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ADD0D-54F2-4647-872D-AFB8709FE3C1}"/>
              </a:ext>
            </a:extLst>
          </p:cNvPr>
          <p:cNvSpPr txBox="1"/>
          <p:nvPr/>
        </p:nvSpPr>
        <p:spPr>
          <a:xfrm>
            <a:off x="8486189" y="2205391"/>
            <a:ext cx="2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大数据分析与挖掘技术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1EDB98-3E64-412F-8620-0FD1F71ED098}"/>
              </a:ext>
            </a:extLst>
          </p:cNvPr>
          <p:cNvSpPr txBox="1"/>
          <p:nvPr/>
        </p:nvSpPr>
        <p:spPr>
          <a:xfrm>
            <a:off x="8480059" y="3775933"/>
            <a:ext cx="301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大数据可视化与应用技术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  <a:sym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91F52CE-A5E7-4F0A-8C63-A331BC7FA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8" r="52364" b="32803"/>
          <a:stretch/>
        </p:blipFill>
        <p:spPr>
          <a:xfrm rot="10800000" flipH="1">
            <a:off x="7598851" y="101796"/>
            <a:ext cx="1440731" cy="12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a349b51-8db5-4dbb-8547-1a04ccf3a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e07e82f-f043-486b-965b-90e4a32ac47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0f8b222-6140-433b-848e-8b5523cedba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d9608f-ee0e-438d-84eb-f9de102366d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b9f24af-6ec5-4fad-88ba-27ca0e141b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26a5d4d-fdf7-4f64-a492-14e045c9f1b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404</Words>
  <Application>Microsoft Office PowerPoint</Application>
  <PresentationFormat>自定义</PresentationFormat>
  <Paragraphs>168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DIN-BoldItalic</vt:lpstr>
      <vt:lpstr>Impact MT Std</vt:lpstr>
      <vt:lpstr>新細明體</vt:lpstr>
      <vt:lpstr>方正卡通简体</vt:lpstr>
      <vt:lpstr>方正兰亭黑简体</vt:lpstr>
      <vt:lpstr>华文中宋</vt:lpstr>
      <vt:lpstr>手书体</vt:lpstr>
      <vt:lpstr>宋体</vt:lpstr>
      <vt:lpstr>微软雅黑</vt:lpstr>
      <vt:lpstr>幼圆</vt:lpstr>
      <vt:lpstr>站酷快乐体2016修订版</vt:lpstr>
      <vt:lpstr>站酷文艺体</vt:lpstr>
      <vt:lpstr>站酷小薇LOGO体</vt:lpstr>
      <vt:lpstr>Agency FB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yoxo</dc:creator>
  <cp:lastModifiedBy>DELL</cp:lastModifiedBy>
  <cp:revision>81</cp:revision>
  <dcterms:created xsi:type="dcterms:W3CDTF">2016-01-21T02:53:00Z</dcterms:created>
  <dcterms:modified xsi:type="dcterms:W3CDTF">2020-03-04T14:03:25Z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